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88" r:id="rId5"/>
    <p:sldId id="278" r:id="rId6"/>
    <p:sldId id="279" r:id="rId7"/>
    <p:sldId id="280" r:id="rId8"/>
    <p:sldId id="281" r:id="rId9"/>
    <p:sldId id="297" r:id="rId10"/>
    <p:sldId id="302" r:id="rId11"/>
    <p:sldId id="282" r:id="rId12"/>
    <p:sldId id="283" r:id="rId13"/>
    <p:sldId id="298" r:id="rId14"/>
    <p:sldId id="303" r:id="rId15"/>
    <p:sldId id="299" r:id="rId16"/>
    <p:sldId id="284" r:id="rId17"/>
    <p:sldId id="285" r:id="rId18"/>
    <p:sldId id="300" r:id="rId19"/>
    <p:sldId id="304" r:id="rId20"/>
    <p:sldId id="301" r:id="rId21"/>
    <p:sldId id="309" r:id="rId22"/>
    <p:sldId id="310" r:id="rId23"/>
    <p:sldId id="287" r:id="rId24"/>
    <p:sldId id="289" r:id="rId25"/>
    <p:sldId id="305" r:id="rId26"/>
    <p:sldId id="306" r:id="rId27"/>
    <p:sldId id="308" r:id="rId28"/>
    <p:sldId id="307" r:id="rId29"/>
    <p:sldId id="290" r:id="rId30"/>
    <p:sldId id="291" r:id="rId31"/>
    <p:sldId id="292" r:id="rId32"/>
    <p:sldId id="293" r:id="rId33"/>
    <p:sldId id="31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D766C8-3B84-4E63-B75A-4D8D65347D89}" v="70" dt="2023-05-24T19:02:16.240"/>
    <p1510:client id="{81768A28-A431-44C1-BD05-F57BF30A82BC}" v="584" dt="2023-05-25T02:05:55.363"/>
    <p1510:client id="{BAD99A5F-7D70-42EF-90B6-E226A52504D4}" v="165" vWet="167" dt="2023-05-25T02:01:12.732"/>
    <p1510:client id="{EE04840B-B81B-192D-5EC0-FBEE03EEBC93}" v="324" dt="2023-05-25T01:11:10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Santoso (22466085)" userId="b375e2bc-c19d-4108-9c74-f6149a3e4a36" providerId="ADAL" clId="{75D766C8-3B84-4E63-B75A-4D8D65347D89}"/>
    <pc:docChg chg="undo custSel addSld delSld modSld sldOrd">
      <pc:chgData name="Owen Santoso (22466085)" userId="b375e2bc-c19d-4108-9c74-f6149a3e4a36" providerId="ADAL" clId="{75D766C8-3B84-4E63-B75A-4D8D65347D89}" dt="2023-05-24T19:03:18.130" v="1873" actId="1076"/>
      <pc:docMkLst>
        <pc:docMk/>
      </pc:docMkLst>
      <pc:sldChg chg="addSp modSp mod">
        <pc:chgData name="Owen Santoso (22466085)" userId="b375e2bc-c19d-4108-9c74-f6149a3e4a36" providerId="ADAL" clId="{75D766C8-3B84-4E63-B75A-4D8D65347D89}" dt="2023-05-24T18:15:32.290" v="892" actId="207"/>
        <pc:sldMkLst>
          <pc:docMk/>
          <pc:sldMk cId="3220235682" sldId="279"/>
        </pc:sldMkLst>
        <pc:spChg chg="add mod">
          <ac:chgData name="Owen Santoso (22466085)" userId="b375e2bc-c19d-4108-9c74-f6149a3e4a36" providerId="ADAL" clId="{75D766C8-3B84-4E63-B75A-4D8D65347D89}" dt="2023-05-24T18:15:32.290" v="892" actId="207"/>
          <ac:spMkLst>
            <pc:docMk/>
            <pc:sldMk cId="3220235682" sldId="279"/>
            <ac:spMk id="4" creationId="{26B19B23-98E6-4CD8-6B73-858224BF52EA}"/>
          </ac:spMkLst>
        </pc:spChg>
        <pc:spChg chg="mod">
          <ac:chgData name="Owen Santoso (22466085)" userId="b375e2bc-c19d-4108-9c74-f6149a3e4a36" providerId="ADAL" clId="{75D766C8-3B84-4E63-B75A-4D8D65347D89}" dt="2023-05-24T17:39:02.886" v="850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addSp delSp modSp mod">
        <pc:chgData name="Owen Santoso (22466085)" userId="b375e2bc-c19d-4108-9c74-f6149a3e4a36" providerId="ADAL" clId="{75D766C8-3B84-4E63-B75A-4D8D65347D89}" dt="2023-05-24T18:17:20.653" v="988" actId="732"/>
        <pc:sldMkLst>
          <pc:docMk/>
          <pc:sldMk cId="1563485672" sldId="281"/>
        </pc:sldMkLst>
        <pc:spChg chg="del">
          <ac:chgData name="Owen Santoso (22466085)" userId="b375e2bc-c19d-4108-9c74-f6149a3e4a36" providerId="ADAL" clId="{75D766C8-3B84-4E63-B75A-4D8D65347D89}" dt="2023-05-24T18:17:04.887" v="984" actId="478"/>
          <ac:spMkLst>
            <pc:docMk/>
            <pc:sldMk cId="1563485672" sldId="281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8:17:06.695" v="985" actId="478"/>
          <ac:spMkLst>
            <pc:docMk/>
            <pc:sldMk cId="1563485672" sldId="281"/>
            <ac:spMk id="6" creationId="{1C99B041-23FB-233C-049C-AD393BF558A2}"/>
          </ac:spMkLst>
        </pc:spChg>
        <pc:picChg chg="mod modCrop">
          <ac:chgData name="Owen Santoso (22466085)" userId="b375e2bc-c19d-4108-9c74-f6149a3e4a36" providerId="ADAL" clId="{75D766C8-3B84-4E63-B75A-4D8D65347D89}" dt="2023-05-24T18:17:20.653" v="988" actId="732"/>
          <ac:picMkLst>
            <pc:docMk/>
            <pc:sldMk cId="1563485672" sldId="281"/>
            <ac:picMk id="4" creationId="{44C10E46-666D-BCAA-30A8-07696968B9FB}"/>
          </ac:picMkLst>
        </pc:picChg>
      </pc:sldChg>
      <pc:sldChg chg="addSp delSp modSp mod">
        <pc:chgData name="Owen Santoso (22466085)" userId="b375e2bc-c19d-4108-9c74-f6149a3e4a36" providerId="ADAL" clId="{75D766C8-3B84-4E63-B75A-4D8D65347D89}" dt="2023-05-24T18:18:55.582" v="997" actId="1076"/>
        <pc:sldMkLst>
          <pc:docMk/>
          <pc:sldMk cId="3438003223" sldId="283"/>
        </pc:sldMkLst>
        <pc:spChg chg="mod">
          <ac:chgData name="Owen Santoso (22466085)" userId="b375e2bc-c19d-4108-9c74-f6149a3e4a36" providerId="ADAL" clId="{75D766C8-3B84-4E63-B75A-4D8D65347D89}" dt="2023-05-24T14:21:37.759" v="41" actId="20577"/>
          <ac:spMkLst>
            <pc:docMk/>
            <pc:sldMk cId="3438003223" sldId="283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75D766C8-3B84-4E63-B75A-4D8D65347D89}" dt="2023-05-24T18:18:50.118" v="995" actId="478"/>
          <ac:spMkLst>
            <pc:docMk/>
            <pc:sldMk cId="3438003223" sldId="283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8:18:51.981" v="996" actId="478"/>
          <ac:spMkLst>
            <pc:docMk/>
            <pc:sldMk cId="3438003223" sldId="283"/>
            <ac:spMk id="6" creationId="{03A0B33E-D44D-D5A8-E8E1-451198CB31C4}"/>
          </ac:spMkLst>
        </pc:spChg>
        <pc:picChg chg="mod">
          <ac:chgData name="Owen Santoso (22466085)" userId="b375e2bc-c19d-4108-9c74-f6149a3e4a36" providerId="ADAL" clId="{75D766C8-3B84-4E63-B75A-4D8D65347D89}" dt="2023-05-24T18:18:55.582" v="997" actId="1076"/>
          <ac:picMkLst>
            <pc:docMk/>
            <pc:sldMk cId="3438003223" sldId="283"/>
            <ac:picMk id="4" creationId="{44C10E46-666D-BCAA-30A8-07696968B9FB}"/>
          </ac:picMkLst>
        </pc:picChg>
      </pc:sldChg>
      <pc:sldChg chg="modTransition">
        <pc:chgData name="Owen Santoso (22466085)" userId="b375e2bc-c19d-4108-9c74-f6149a3e4a36" providerId="ADAL" clId="{75D766C8-3B84-4E63-B75A-4D8D65347D89}" dt="2023-05-24T14:23:10.895" v="97"/>
        <pc:sldMkLst>
          <pc:docMk/>
          <pc:sldMk cId="401244746" sldId="284"/>
        </pc:sldMkLst>
      </pc:sldChg>
      <pc:sldChg chg="modSp mod">
        <pc:chgData name="Owen Santoso (22466085)" userId="b375e2bc-c19d-4108-9c74-f6149a3e4a36" providerId="ADAL" clId="{75D766C8-3B84-4E63-B75A-4D8D65347D89}" dt="2023-05-24T17:27:24.955" v="393" actId="20577"/>
        <pc:sldMkLst>
          <pc:docMk/>
          <pc:sldMk cId="3523382976" sldId="285"/>
        </pc:sldMkLst>
        <pc:spChg chg="mod">
          <ac:chgData name="Owen Santoso (22466085)" userId="b375e2bc-c19d-4108-9c74-f6149a3e4a36" providerId="ADAL" clId="{75D766C8-3B84-4E63-B75A-4D8D65347D89}" dt="2023-05-24T17:27:24.955" v="393" actId="20577"/>
          <ac:spMkLst>
            <pc:docMk/>
            <pc:sldMk cId="3523382976" sldId="285"/>
            <ac:spMk id="2" creationId="{335A9DBC-AF01-9BE5-4DF3-37DDFA85F2F3}"/>
          </ac:spMkLst>
        </pc:spChg>
      </pc:sldChg>
      <pc:sldChg chg="modSp mod">
        <pc:chgData name="Owen Santoso (22466085)" userId="b375e2bc-c19d-4108-9c74-f6149a3e4a36" providerId="ADAL" clId="{75D766C8-3B84-4E63-B75A-4D8D65347D89}" dt="2023-05-24T18:45:14.333" v="1330" actId="20577"/>
        <pc:sldMkLst>
          <pc:docMk/>
          <pc:sldMk cId="1154108403" sldId="289"/>
        </pc:sldMkLst>
        <pc:spChg chg="mod">
          <ac:chgData name="Owen Santoso (22466085)" userId="b375e2bc-c19d-4108-9c74-f6149a3e4a36" providerId="ADAL" clId="{75D766C8-3B84-4E63-B75A-4D8D65347D89}" dt="2023-05-24T18:45:14.333" v="1330" actId="20577"/>
          <ac:spMkLst>
            <pc:docMk/>
            <pc:sldMk cId="1154108403" sldId="289"/>
            <ac:spMk id="3" creationId="{4DBF0382-25B9-2F83-311A-F767B80CA632}"/>
          </ac:spMkLst>
        </pc:spChg>
      </pc:sldChg>
      <pc:sldChg chg="del">
        <pc:chgData name="Owen Santoso (22466085)" userId="b375e2bc-c19d-4108-9c74-f6149a3e4a36" providerId="ADAL" clId="{75D766C8-3B84-4E63-B75A-4D8D65347D89}" dt="2023-05-24T18:17:54.977" v="989" actId="47"/>
        <pc:sldMkLst>
          <pc:docMk/>
          <pc:sldMk cId="348124801" sldId="296"/>
        </pc:sldMkLst>
      </pc:sldChg>
      <pc:sldChg chg="modSp mod">
        <pc:chgData name="Owen Santoso (22466085)" userId="b375e2bc-c19d-4108-9c74-f6149a3e4a36" providerId="ADAL" clId="{75D766C8-3B84-4E63-B75A-4D8D65347D89}" dt="2023-05-24T18:16:50.515" v="983" actId="14"/>
        <pc:sldMkLst>
          <pc:docMk/>
          <pc:sldMk cId="2593394879" sldId="297"/>
        </pc:sldMkLst>
        <pc:spChg chg="mod">
          <ac:chgData name="Owen Santoso (22466085)" userId="b375e2bc-c19d-4108-9c74-f6149a3e4a36" providerId="ADAL" clId="{75D766C8-3B84-4E63-B75A-4D8D65347D89}" dt="2023-05-24T14:22:00.244" v="91" actId="20577"/>
          <ac:spMkLst>
            <pc:docMk/>
            <pc:sldMk cId="2593394879" sldId="297"/>
            <ac:spMk id="2" creationId="{335A9DBC-AF01-9BE5-4DF3-37DDFA85F2F3}"/>
          </ac:spMkLst>
        </pc:spChg>
        <pc:spChg chg="mod">
          <ac:chgData name="Owen Santoso (22466085)" userId="b375e2bc-c19d-4108-9c74-f6149a3e4a36" providerId="ADAL" clId="{75D766C8-3B84-4E63-B75A-4D8D65347D89}" dt="2023-05-24T18:16:50.515" v="983" actId="14"/>
          <ac:spMkLst>
            <pc:docMk/>
            <pc:sldMk cId="2593394879" sldId="297"/>
            <ac:spMk id="3" creationId="{4DBF0382-25B9-2F83-311A-F767B80CA632}"/>
          </ac:spMkLst>
        </pc:spChg>
        <pc:picChg chg="mod">
          <ac:chgData name="Owen Santoso (22466085)" userId="b375e2bc-c19d-4108-9c74-f6149a3e4a36" providerId="ADAL" clId="{75D766C8-3B84-4E63-B75A-4D8D65347D89}" dt="2023-05-24T17:41:06.050" v="852" actId="1076"/>
          <ac:picMkLst>
            <pc:docMk/>
            <pc:sldMk cId="2593394879" sldId="297"/>
            <ac:picMk id="8" creationId="{9C62165F-66E9-F322-1302-852F76522886}"/>
          </ac:picMkLst>
        </pc:picChg>
      </pc:sldChg>
      <pc:sldChg chg="addSp delSp modSp mod modTransition">
        <pc:chgData name="Owen Santoso (22466085)" userId="b375e2bc-c19d-4108-9c74-f6149a3e4a36" providerId="ADAL" clId="{75D766C8-3B84-4E63-B75A-4D8D65347D89}" dt="2023-05-24T18:21:25.664" v="1071" actId="14"/>
        <pc:sldMkLst>
          <pc:docMk/>
          <pc:sldMk cId="751077514" sldId="298"/>
        </pc:sldMkLst>
        <pc:spChg chg="del mod">
          <ac:chgData name="Owen Santoso (22466085)" userId="b375e2bc-c19d-4108-9c74-f6149a3e4a36" providerId="ADAL" clId="{75D766C8-3B84-4E63-B75A-4D8D65347D89}" dt="2023-05-24T14:27:41.226" v="117" actId="478"/>
          <ac:spMkLst>
            <pc:docMk/>
            <pc:sldMk cId="751077514" sldId="298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75D766C8-3B84-4E63-B75A-4D8D65347D89}" dt="2023-05-24T14:22:09.599" v="92" actId="478"/>
          <ac:spMkLst>
            <pc:docMk/>
            <pc:sldMk cId="751077514" sldId="298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4:22:13.905" v="95" actId="478"/>
          <ac:spMkLst>
            <pc:docMk/>
            <pc:sldMk cId="751077514" sldId="298"/>
            <ac:spMk id="10" creationId="{B7ACEFA9-D568-3163-16B0-D2B6AB48F62F}"/>
          </ac:spMkLst>
        </pc:spChg>
        <pc:spChg chg="add mod">
          <ac:chgData name="Owen Santoso (22466085)" userId="b375e2bc-c19d-4108-9c74-f6149a3e4a36" providerId="ADAL" clId="{75D766C8-3B84-4E63-B75A-4D8D65347D89}" dt="2023-05-24T18:21:25.664" v="1071" actId="14"/>
          <ac:spMkLst>
            <pc:docMk/>
            <pc:sldMk cId="751077514" sldId="298"/>
            <ac:spMk id="11" creationId="{B50EBF21-F0FE-3F4E-36DA-9865A19CBEE7}"/>
          </ac:spMkLst>
        </pc:spChg>
        <pc:spChg chg="add mod">
          <ac:chgData name="Owen Santoso (22466085)" userId="b375e2bc-c19d-4108-9c74-f6149a3e4a36" providerId="ADAL" clId="{75D766C8-3B84-4E63-B75A-4D8D65347D89}" dt="2023-05-24T14:27:51.017" v="119"/>
          <ac:spMkLst>
            <pc:docMk/>
            <pc:sldMk cId="751077514" sldId="298"/>
            <ac:spMk id="12" creationId="{9F0A1128-2CFA-4B78-1004-D9F7EE699D35}"/>
          </ac:spMkLst>
        </pc:spChg>
        <pc:spChg chg="add del mod">
          <ac:chgData name="Owen Santoso (22466085)" userId="b375e2bc-c19d-4108-9c74-f6149a3e4a36" providerId="ADAL" clId="{75D766C8-3B84-4E63-B75A-4D8D65347D89}" dt="2023-05-24T14:27:49.660" v="118" actId="478"/>
          <ac:spMkLst>
            <pc:docMk/>
            <pc:sldMk cId="751077514" sldId="298"/>
            <ac:spMk id="14" creationId="{6076741D-5C22-FFAE-76AD-C84668551C57}"/>
          </ac:spMkLst>
        </pc:spChg>
      </pc:sldChg>
      <pc:sldChg chg="addSp delSp modSp mod modTransition">
        <pc:chgData name="Owen Santoso (22466085)" userId="b375e2bc-c19d-4108-9c74-f6149a3e4a36" providerId="ADAL" clId="{75D766C8-3B84-4E63-B75A-4D8D65347D89}" dt="2023-05-24T18:53:01.985" v="1557"/>
        <pc:sldMkLst>
          <pc:docMk/>
          <pc:sldMk cId="4281389162" sldId="299"/>
        </pc:sldMkLst>
        <pc:spChg chg="del">
          <ac:chgData name="Owen Santoso (22466085)" userId="b375e2bc-c19d-4108-9c74-f6149a3e4a36" providerId="ADAL" clId="{75D766C8-3B84-4E63-B75A-4D8D65347D89}" dt="2023-05-24T17:25:41.962" v="346" actId="478"/>
          <ac:spMkLst>
            <pc:docMk/>
            <pc:sldMk cId="4281389162" sldId="299"/>
            <ac:spMk id="2" creationId="{335A9DBC-AF01-9BE5-4DF3-37DDFA85F2F3}"/>
          </ac:spMkLst>
        </pc:spChg>
        <pc:spChg chg="mod">
          <ac:chgData name="Owen Santoso (22466085)" userId="b375e2bc-c19d-4108-9c74-f6149a3e4a36" providerId="ADAL" clId="{75D766C8-3B84-4E63-B75A-4D8D65347D89}" dt="2023-05-24T18:27:04.955" v="1154" actId="20577"/>
          <ac:spMkLst>
            <pc:docMk/>
            <pc:sldMk cId="4281389162" sldId="299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7:25:44.368" v="348" actId="478"/>
          <ac:spMkLst>
            <pc:docMk/>
            <pc:sldMk cId="4281389162" sldId="299"/>
            <ac:spMk id="9" creationId="{6D2EE94B-CC8E-22C8-6099-AABBA55E42E9}"/>
          </ac:spMkLst>
        </pc:spChg>
        <pc:spChg chg="add mod">
          <ac:chgData name="Owen Santoso (22466085)" userId="b375e2bc-c19d-4108-9c74-f6149a3e4a36" providerId="ADAL" clId="{75D766C8-3B84-4E63-B75A-4D8D65347D89}" dt="2023-05-24T17:25:48.779" v="356" actId="20577"/>
          <ac:spMkLst>
            <pc:docMk/>
            <pc:sldMk cId="4281389162" sldId="299"/>
            <ac:spMk id="10" creationId="{99FEFAE6-C590-D086-89CA-2A84CFEBE2A2}"/>
          </ac:spMkLst>
        </pc:spChg>
        <pc:picChg chg="mod">
          <ac:chgData name="Owen Santoso (22466085)" userId="b375e2bc-c19d-4108-9c74-f6149a3e4a36" providerId="ADAL" clId="{75D766C8-3B84-4E63-B75A-4D8D65347D89}" dt="2023-05-24T17:25:31.503" v="343" actId="14100"/>
          <ac:picMkLst>
            <pc:docMk/>
            <pc:sldMk cId="4281389162" sldId="299"/>
            <ac:picMk id="5" creationId="{4597F3EA-8100-1105-491F-3BBB03126BE7}"/>
          </ac:picMkLst>
        </pc:picChg>
        <pc:picChg chg="mod modCrop">
          <ac:chgData name="Owen Santoso (22466085)" userId="b375e2bc-c19d-4108-9c74-f6149a3e4a36" providerId="ADAL" clId="{75D766C8-3B84-4E63-B75A-4D8D65347D89}" dt="2023-05-24T18:25:38.233" v="1152" actId="1076"/>
          <ac:picMkLst>
            <pc:docMk/>
            <pc:sldMk cId="4281389162" sldId="299"/>
            <ac:picMk id="8" creationId="{1EB4044F-4CC9-0866-E343-ED262CA24D58}"/>
          </ac:picMkLst>
        </pc:picChg>
      </pc:sldChg>
      <pc:sldChg chg="addSp delSp modSp add mod">
        <pc:chgData name="Owen Santoso (22466085)" userId="b375e2bc-c19d-4108-9c74-f6149a3e4a36" providerId="ADAL" clId="{75D766C8-3B84-4E63-B75A-4D8D65347D89}" dt="2023-05-24T14:48:16.603" v="271" actId="14100"/>
        <pc:sldMkLst>
          <pc:docMk/>
          <pc:sldMk cId="3760707558" sldId="300"/>
        </pc:sldMkLst>
        <pc:spChg chg="mod">
          <ac:chgData name="Owen Santoso (22466085)" userId="b375e2bc-c19d-4108-9c74-f6149a3e4a36" providerId="ADAL" clId="{75D766C8-3B84-4E63-B75A-4D8D65347D89}" dt="2023-05-24T14:43:31.445" v="264" actId="20577"/>
          <ac:spMkLst>
            <pc:docMk/>
            <pc:sldMk cId="3760707558" sldId="300"/>
            <ac:spMk id="2" creationId="{335A9DBC-AF01-9BE5-4DF3-37DDFA85F2F3}"/>
          </ac:spMkLst>
        </pc:spChg>
        <pc:spChg chg="mod">
          <ac:chgData name="Owen Santoso (22466085)" userId="b375e2bc-c19d-4108-9c74-f6149a3e4a36" providerId="ADAL" clId="{75D766C8-3B84-4E63-B75A-4D8D65347D89}" dt="2023-05-24T14:48:16.603" v="271" actId="14100"/>
          <ac:spMkLst>
            <pc:docMk/>
            <pc:sldMk cId="3760707558" sldId="300"/>
            <ac:spMk id="3" creationId="{4DBF0382-25B9-2F83-311A-F767B80CA632}"/>
          </ac:spMkLst>
        </pc:spChg>
        <pc:picChg chg="del">
          <ac:chgData name="Owen Santoso (22466085)" userId="b375e2bc-c19d-4108-9c74-f6149a3e4a36" providerId="ADAL" clId="{75D766C8-3B84-4E63-B75A-4D8D65347D89}" dt="2023-05-24T14:43:07.247" v="237" actId="478"/>
          <ac:picMkLst>
            <pc:docMk/>
            <pc:sldMk cId="3760707558" sldId="300"/>
            <ac:picMk id="4" creationId="{44C10E46-666D-BCAA-30A8-07696968B9FB}"/>
          </ac:picMkLst>
        </pc:picChg>
        <pc:picChg chg="add mod modCrop">
          <ac:chgData name="Owen Santoso (22466085)" userId="b375e2bc-c19d-4108-9c74-f6149a3e4a36" providerId="ADAL" clId="{75D766C8-3B84-4E63-B75A-4D8D65347D89}" dt="2023-05-24T14:43:18.421" v="240" actId="14100"/>
          <ac:picMkLst>
            <pc:docMk/>
            <pc:sldMk cId="3760707558" sldId="300"/>
            <ac:picMk id="6" creationId="{FFF1EF4C-4605-AF33-D5B4-2897FFCAE7CC}"/>
          </ac:picMkLst>
        </pc:picChg>
      </pc:sldChg>
      <pc:sldChg chg="add del">
        <pc:chgData name="Owen Santoso (22466085)" userId="b375e2bc-c19d-4108-9c74-f6149a3e4a36" providerId="ADAL" clId="{75D766C8-3B84-4E63-B75A-4D8D65347D89}" dt="2023-05-24T14:44:29.114" v="269" actId="47"/>
        <pc:sldMkLst>
          <pc:docMk/>
          <pc:sldMk cId="1294574395" sldId="301"/>
        </pc:sldMkLst>
      </pc:sldChg>
      <pc:sldChg chg="addSp delSp modSp add mod modTransition">
        <pc:chgData name="Owen Santoso (22466085)" userId="b375e2bc-c19d-4108-9c74-f6149a3e4a36" providerId="ADAL" clId="{75D766C8-3B84-4E63-B75A-4D8D65347D89}" dt="2023-05-24T18:52:45.076" v="1556"/>
        <pc:sldMkLst>
          <pc:docMk/>
          <pc:sldMk cId="4280709075" sldId="301"/>
        </pc:sldMkLst>
        <pc:spChg chg="mod">
          <ac:chgData name="Owen Santoso (22466085)" userId="b375e2bc-c19d-4108-9c74-f6149a3e4a36" providerId="ADAL" clId="{75D766C8-3B84-4E63-B75A-4D8D65347D89}" dt="2023-05-24T17:28:10.071" v="472" actId="20577"/>
          <ac:spMkLst>
            <pc:docMk/>
            <pc:sldMk cId="4280709075" sldId="301"/>
            <ac:spMk id="2" creationId="{335A9DBC-AF01-9BE5-4DF3-37DDFA85F2F3}"/>
          </ac:spMkLst>
        </pc:spChg>
        <pc:picChg chg="add del">
          <ac:chgData name="Owen Santoso (22466085)" userId="b375e2bc-c19d-4108-9c74-f6149a3e4a36" providerId="ADAL" clId="{75D766C8-3B84-4E63-B75A-4D8D65347D89}" dt="2023-05-24T14:56:52.905" v="311" actId="478"/>
          <ac:picMkLst>
            <pc:docMk/>
            <pc:sldMk cId="4280709075" sldId="301"/>
            <ac:picMk id="4" creationId="{44C10E46-666D-BCAA-30A8-07696968B9FB}"/>
          </ac:picMkLst>
        </pc:picChg>
        <pc:picChg chg="add mod modCrop">
          <ac:chgData name="Owen Santoso (22466085)" userId="b375e2bc-c19d-4108-9c74-f6149a3e4a36" providerId="ADAL" clId="{75D766C8-3B84-4E63-B75A-4D8D65347D89}" dt="2023-05-24T14:56:51.955" v="310" actId="14100"/>
          <ac:picMkLst>
            <pc:docMk/>
            <pc:sldMk cId="4280709075" sldId="301"/>
            <ac:picMk id="6" creationId="{4EEE2A9A-6FEA-BD08-F91F-8E5D2BA3A88A}"/>
          </ac:picMkLst>
        </pc:picChg>
      </pc:sldChg>
      <pc:sldChg chg="addSp delSp modSp add mod ord modTransition">
        <pc:chgData name="Owen Santoso (22466085)" userId="b375e2bc-c19d-4108-9c74-f6149a3e4a36" providerId="ADAL" clId="{75D766C8-3B84-4E63-B75A-4D8D65347D89}" dt="2023-05-24T18:18:26.987" v="994"/>
        <pc:sldMkLst>
          <pc:docMk/>
          <pc:sldMk cId="4047353333" sldId="302"/>
        </pc:sldMkLst>
        <pc:spChg chg="mod">
          <ac:chgData name="Owen Santoso (22466085)" userId="b375e2bc-c19d-4108-9c74-f6149a3e4a36" providerId="ADAL" clId="{75D766C8-3B84-4E63-B75A-4D8D65347D89}" dt="2023-05-24T18:16:02.429" v="910" actId="20577"/>
          <ac:spMkLst>
            <pc:docMk/>
            <pc:sldMk cId="4047353333" sldId="302"/>
            <ac:spMk id="3" creationId="{4DBF0382-25B9-2F83-311A-F767B80CA632}"/>
          </ac:spMkLst>
        </pc:spChg>
        <pc:picChg chg="del">
          <ac:chgData name="Owen Santoso (22466085)" userId="b375e2bc-c19d-4108-9c74-f6149a3e4a36" providerId="ADAL" clId="{75D766C8-3B84-4E63-B75A-4D8D65347D89}" dt="2023-05-24T17:23:14.914" v="313" actId="478"/>
          <ac:picMkLst>
            <pc:docMk/>
            <pc:sldMk cId="4047353333" sldId="302"/>
            <ac:picMk id="4" creationId="{44C10E46-666D-BCAA-30A8-07696968B9FB}"/>
          </ac:picMkLst>
        </pc:picChg>
        <pc:picChg chg="add mod">
          <ac:chgData name="Owen Santoso (22466085)" userId="b375e2bc-c19d-4108-9c74-f6149a3e4a36" providerId="ADAL" clId="{75D766C8-3B84-4E63-B75A-4D8D65347D89}" dt="2023-05-24T17:23:33.604" v="319" actId="1076"/>
          <ac:picMkLst>
            <pc:docMk/>
            <pc:sldMk cId="4047353333" sldId="302"/>
            <ac:picMk id="5" creationId="{92AF737B-80E5-9700-6C48-EFCE63E4ECE1}"/>
          </ac:picMkLst>
        </pc:picChg>
        <pc:picChg chg="add mod ord">
          <ac:chgData name="Owen Santoso (22466085)" userId="b375e2bc-c19d-4108-9c74-f6149a3e4a36" providerId="ADAL" clId="{75D766C8-3B84-4E63-B75A-4D8D65347D89}" dt="2023-05-24T18:18:14.780" v="993" actId="167"/>
          <ac:picMkLst>
            <pc:docMk/>
            <pc:sldMk cId="4047353333" sldId="302"/>
            <ac:picMk id="6" creationId="{3A8EEA65-45D6-CC39-7D2E-67865245A182}"/>
          </ac:picMkLst>
        </pc:picChg>
      </pc:sldChg>
      <pc:sldChg chg="addSp delSp modSp add mod modTransition">
        <pc:chgData name="Owen Santoso (22466085)" userId="b375e2bc-c19d-4108-9c74-f6149a3e4a36" providerId="ADAL" clId="{75D766C8-3B84-4E63-B75A-4D8D65347D89}" dt="2023-05-24T18:22:32.298" v="1140" actId="20577"/>
        <pc:sldMkLst>
          <pc:docMk/>
          <pc:sldMk cId="733075523" sldId="303"/>
        </pc:sldMkLst>
        <pc:spChg chg="add del mod">
          <ac:chgData name="Owen Santoso (22466085)" userId="b375e2bc-c19d-4108-9c74-f6149a3e4a36" providerId="ADAL" clId="{75D766C8-3B84-4E63-B75A-4D8D65347D89}" dt="2023-05-24T17:25:00.690" v="338" actId="478"/>
          <ac:spMkLst>
            <pc:docMk/>
            <pc:sldMk cId="733075523" sldId="303"/>
            <ac:spMk id="5" creationId="{A071F98C-A3FD-4D43-55B8-0C713ECE1A10}"/>
          </ac:spMkLst>
        </pc:spChg>
        <pc:spChg chg="add del">
          <ac:chgData name="Owen Santoso (22466085)" userId="b375e2bc-c19d-4108-9c74-f6149a3e4a36" providerId="ADAL" clId="{75D766C8-3B84-4E63-B75A-4D8D65347D89}" dt="2023-05-24T18:20:28.313" v="1059" actId="22"/>
          <ac:spMkLst>
            <pc:docMk/>
            <pc:sldMk cId="733075523" sldId="303"/>
            <ac:spMk id="9" creationId="{E4890BDA-7969-6DC8-8E96-6D1BC9E72D3C}"/>
          </ac:spMkLst>
        </pc:spChg>
        <pc:spChg chg="add del mod">
          <ac:chgData name="Owen Santoso (22466085)" userId="b375e2bc-c19d-4108-9c74-f6149a3e4a36" providerId="ADAL" clId="{75D766C8-3B84-4E63-B75A-4D8D65347D89}" dt="2023-05-24T18:21:04.533" v="1067" actId="478"/>
          <ac:spMkLst>
            <pc:docMk/>
            <pc:sldMk cId="733075523" sldId="303"/>
            <ac:spMk id="10" creationId="{150DCCC7-CB17-295C-31BF-6ED8A8C89645}"/>
          </ac:spMkLst>
        </pc:spChg>
        <pc:spChg chg="del">
          <ac:chgData name="Owen Santoso (22466085)" userId="b375e2bc-c19d-4108-9c74-f6149a3e4a36" providerId="ADAL" clId="{75D766C8-3B84-4E63-B75A-4D8D65347D89}" dt="2023-05-24T17:24:57.549" v="337" actId="478"/>
          <ac:spMkLst>
            <pc:docMk/>
            <pc:sldMk cId="733075523" sldId="303"/>
            <ac:spMk id="11" creationId="{B50EBF21-F0FE-3F4E-36DA-9865A19CBEE7}"/>
          </ac:spMkLst>
        </pc:spChg>
        <pc:spChg chg="mod">
          <ac:chgData name="Owen Santoso (22466085)" userId="b375e2bc-c19d-4108-9c74-f6149a3e4a36" providerId="ADAL" clId="{75D766C8-3B84-4E63-B75A-4D8D65347D89}" dt="2023-05-24T17:24:46.654" v="335" actId="20577"/>
          <ac:spMkLst>
            <pc:docMk/>
            <pc:sldMk cId="733075523" sldId="303"/>
            <ac:spMk id="12" creationId="{9F0A1128-2CFA-4B78-1004-D9F7EE699D35}"/>
          </ac:spMkLst>
        </pc:spChg>
        <pc:spChg chg="add del mod">
          <ac:chgData name="Owen Santoso (22466085)" userId="b375e2bc-c19d-4108-9c74-f6149a3e4a36" providerId="ADAL" clId="{75D766C8-3B84-4E63-B75A-4D8D65347D89}" dt="2023-05-24T18:21:14.868" v="1070" actId="478"/>
          <ac:spMkLst>
            <pc:docMk/>
            <pc:sldMk cId="733075523" sldId="303"/>
            <ac:spMk id="14" creationId="{9E100764-9E3F-C348-8BC1-161F160E745E}"/>
          </ac:spMkLst>
        </pc:spChg>
        <pc:spChg chg="add mod">
          <ac:chgData name="Owen Santoso (22466085)" userId="b375e2bc-c19d-4108-9c74-f6149a3e4a36" providerId="ADAL" clId="{75D766C8-3B84-4E63-B75A-4D8D65347D89}" dt="2023-05-24T18:22:32.298" v="1140" actId="20577"/>
          <ac:spMkLst>
            <pc:docMk/>
            <pc:sldMk cId="733075523" sldId="303"/>
            <ac:spMk id="15" creationId="{7843E07C-6B7B-621D-06BD-209A8E62B301}"/>
          </ac:spMkLst>
        </pc:spChg>
        <pc:picChg chg="add mod">
          <ac:chgData name="Owen Santoso (22466085)" userId="b375e2bc-c19d-4108-9c74-f6149a3e4a36" providerId="ADAL" clId="{75D766C8-3B84-4E63-B75A-4D8D65347D89}" dt="2023-05-24T18:22:18.675" v="1108" actId="1076"/>
          <ac:picMkLst>
            <pc:docMk/>
            <pc:sldMk cId="733075523" sldId="303"/>
            <ac:picMk id="3" creationId="{65110D82-D52E-F93F-7CFB-E1E6F9B07E9F}"/>
          </ac:picMkLst>
        </pc:picChg>
        <pc:picChg chg="del">
          <ac:chgData name="Owen Santoso (22466085)" userId="b375e2bc-c19d-4108-9c74-f6149a3e4a36" providerId="ADAL" clId="{75D766C8-3B84-4E63-B75A-4D8D65347D89}" dt="2023-05-24T17:24:39.910" v="323" actId="478"/>
          <ac:picMkLst>
            <pc:docMk/>
            <pc:sldMk cId="733075523" sldId="303"/>
            <ac:picMk id="6" creationId="{D3B98EA6-45DD-17F5-4B7C-C043BC0C3762}"/>
          </ac:picMkLst>
        </pc:picChg>
        <pc:picChg chg="del">
          <ac:chgData name="Owen Santoso (22466085)" userId="b375e2bc-c19d-4108-9c74-f6149a3e4a36" providerId="ADAL" clId="{75D766C8-3B84-4E63-B75A-4D8D65347D89}" dt="2023-05-24T17:24:38.760" v="322" actId="478"/>
          <ac:picMkLst>
            <pc:docMk/>
            <pc:sldMk cId="733075523" sldId="303"/>
            <ac:picMk id="8" creationId="{1EB4044F-4CC9-0866-E343-ED262CA24D58}"/>
          </ac:picMkLst>
        </pc:picChg>
      </pc:sldChg>
      <pc:sldChg chg="addSp delSp modSp add mod">
        <pc:chgData name="Owen Santoso (22466085)" userId="b375e2bc-c19d-4108-9c74-f6149a3e4a36" providerId="ADAL" clId="{75D766C8-3B84-4E63-B75A-4D8D65347D89}" dt="2023-05-24T18:59:44.924" v="1689" actId="14100"/>
        <pc:sldMkLst>
          <pc:docMk/>
          <pc:sldMk cId="3833168369" sldId="304"/>
        </pc:sldMkLst>
        <pc:spChg chg="mod">
          <ac:chgData name="Owen Santoso (22466085)" userId="b375e2bc-c19d-4108-9c74-f6149a3e4a36" providerId="ADAL" clId="{75D766C8-3B84-4E63-B75A-4D8D65347D89}" dt="2023-05-24T18:58:25.829" v="1671" actId="1076"/>
          <ac:spMkLst>
            <pc:docMk/>
            <pc:sldMk cId="3833168369" sldId="304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75D766C8-3B84-4E63-B75A-4D8D65347D89}" dt="2023-05-24T17:27:33.426" v="394" actId="478"/>
          <ac:spMkLst>
            <pc:docMk/>
            <pc:sldMk cId="3833168369" sldId="304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7:27:37.172" v="395" actId="478"/>
          <ac:spMkLst>
            <pc:docMk/>
            <pc:sldMk cId="3833168369" sldId="304"/>
            <ac:spMk id="7" creationId="{1BEB0748-01C0-2F1C-A209-AFF98BF6856A}"/>
          </ac:spMkLst>
        </pc:spChg>
        <pc:spChg chg="add mod">
          <ac:chgData name="Owen Santoso (22466085)" userId="b375e2bc-c19d-4108-9c74-f6149a3e4a36" providerId="ADAL" clId="{75D766C8-3B84-4E63-B75A-4D8D65347D89}" dt="2023-05-24T18:59:35.658" v="1688" actId="1076"/>
          <ac:spMkLst>
            <pc:docMk/>
            <pc:sldMk cId="3833168369" sldId="304"/>
            <ac:spMk id="8" creationId="{5B8358C6-4EF4-541C-A6EC-19AA6E6C08C3}"/>
          </ac:spMkLst>
        </pc:spChg>
        <pc:spChg chg="add mod">
          <ac:chgData name="Owen Santoso (22466085)" userId="b375e2bc-c19d-4108-9c74-f6149a3e4a36" providerId="ADAL" clId="{75D766C8-3B84-4E63-B75A-4D8D65347D89}" dt="2023-05-24T18:59:44.924" v="1689" actId="14100"/>
          <ac:spMkLst>
            <pc:docMk/>
            <pc:sldMk cId="3833168369" sldId="304"/>
            <ac:spMk id="11" creationId="{8E78B779-1E6F-2C59-5534-E994980520F7}"/>
          </ac:spMkLst>
        </pc:spChg>
        <pc:picChg chg="add mod modCrop">
          <ac:chgData name="Owen Santoso (22466085)" userId="b375e2bc-c19d-4108-9c74-f6149a3e4a36" providerId="ADAL" clId="{75D766C8-3B84-4E63-B75A-4D8D65347D89}" dt="2023-05-24T18:58:48.104" v="1677" actId="1076"/>
          <ac:picMkLst>
            <pc:docMk/>
            <pc:sldMk cId="3833168369" sldId="304"/>
            <ac:picMk id="4" creationId="{EE8A742C-6655-5DDF-256F-ECD850D443E7}"/>
          </ac:picMkLst>
        </pc:picChg>
        <pc:picChg chg="del">
          <ac:chgData name="Owen Santoso (22466085)" userId="b375e2bc-c19d-4108-9c74-f6149a3e4a36" providerId="ADAL" clId="{75D766C8-3B84-4E63-B75A-4D8D65347D89}" dt="2023-05-24T17:26:24.679" v="358" actId="478"/>
          <ac:picMkLst>
            <pc:docMk/>
            <pc:sldMk cId="3833168369" sldId="304"/>
            <ac:picMk id="6" creationId="{FFF1EF4C-4605-AF33-D5B4-2897FFCAE7CC}"/>
          </ac:picMkLst>
        </pc:picChg>
        <pc:cxnChg chg="add del mod">
          <ac:chgData name="Owen Santoso (22466085)" userId="b375e2bc-c19d-4108-9c74-f6149a3e4a36" providerId="ADAL" clId="{75D766C8-3B84-4E63-B75A-4D8D65347D89}" dt="2023-05-24T18:59:09.972" v="1681" actId="478"/>
          <ac:cxnSpMkLst>
            <pc:docMk/>
            <pc:sldMk cId="3833168369" sldId="304"/>
            <ac:cxnSpMk id="10" creationId="{B5C78F7E-CCF2-1612-5B72-2892D283BA37}"/>
          </ac:cxnSpMkLst>
        </pc:cxnChg>
      </pc:sldChg>
      <pc:sldChg chg="addSp modSp add mod">
        <pc:chgData name="Owen Santoso (22466085)" userId="b375e2bc-c19d-4108-9c74-f6149a3e4a36" providerId="ADAL" clId="{75D766C8-3B84-4E63-B75A-4D8D65347D89}" dt="2023-05-24T19:03:18.130" v="1873" actId="1076"/>
        <pc:sldMkLst>
          <pc:docMk/>
          <pc:sldMk cId="2752220279" sldId="305"/>
        </pc:sldMkLst>
        <pc:spChg chg="mod">
          <ac:chgData name="Owen Santoso (22466085)" userId="b375e2bc-c19d-4108-9c74-f6149a3e4a36" providerId="ADAL" clId="{75D766C8-3B84-4E63-B75A-4D8D65347D89}" dt="2023-05-24T17:28:07.129" v="470" actId="20577"/>
          <ac:spMkLst>
            <pc:docMk/>
            <pc:sldMk cId="2752220279" sldId="305"/>
            <ac:spMk id="2" creationId="{335A9DBC-AF01-9BE5-4DF3-37DDFA85F2F3}"/>
          </ac:spMkLst>
        </pc:spChg>
        <pc:spChg chg="add mod">
          <ac:chgData name="Owen Santoso (22466085)" userId="b375e2bc-c19d-4108-9c74-f6149a3e4a36" providerId="ADAL" clId="{75D766C8-3B84-4E63-B75A-4D8D65347D89}" dt="2023-05-24T19:03:18.130" v="1873" actId="1076"/>
          <ac:spMkLst>
            <pc:docMk/>
            <pc:sldMk cId="2752220279" sldId="305"/>
            <ac:spMk id="3" creationId="{0EA555B3-1DC6-5FB7-AA93-71A24D4D3028}"/>
          </ac:spMkLst>
        </pc:spChg>
        <pc:spChg chg="add mod">
          <ac:chgData name="Owen Santoso (22466085)" userId="b375e2bc-c19d-4108-9c74-f6149a3e4a36" providerId="ADAL" clId="{75D766C8-3B84-4E63-B75A-4D8D65347D89}" dt="2023-05-24T19:02:11.867" v="1807" actId="14100"/>
          <ac:spMkLst>
            <pc:docMk/>
            <pc:sldMk cId="2752220279" sldId="305"/>
            <ac:spMk id="5" creationId="{38C89E21-E110-EB05-E4F0-B99D31797AC2}"/>
          </ac:spMkLst>
        </pc:spChg>
        <pc:spChg chg="add mod">
          <ac:chgData name="Owen Santoso (22466085)" userId="b375e2bc-c19d-4108-9c74-f6149a3e4a36" providerId="ADAL" clId="{75D766C8-3B84-4E63-B75A-4D8D65347D89}" dt="2023-05-24T19:03:14.042" v="1872" actId="1076"/>
          <ac:spMkLst>
            <pc:docMk/>
            <pc:sldMk cId="2752220279" sldId="305"/>
            <ac:spMk id="6" creationId="{7967FB0F-D5B5-9BD2-CDF8-9D5F2FBE73F2}"/>
          </ac:spMkLst>
        </pc:spChg>
        <pc:picChg chg="mod modCrop">
          <ac:chgData name="Owen Santoso (22466085)" userId="b375e2bc-c19d-4108-9c74-f6149a3e4a36" providerId="ADAL" clId="{75D766C8-3B84-4E63-B75A-4D8D65347D89}" dt="2023-05-24T19:02:38.208" v="1862" actId="1076"/>
          <ac:picMkLst>
            <pc:docMk/>
            <pc:sldMk cId="2752220279" sldId="305"/>
            <ac:picMk id="4" creationId="{EE8A742C-6655-5DDF-256F-ECD850D443E7}"/>
          </ac:picMkLst>
        </pc:picChg>
      </pc:sldChg>
      <pc:sldChg chg="addSp delSp modSp add mod modAnim">
        <pc:chgData name="Owen Santoso (22466085)" userId="b375e2bc-c19d-4108-9c74-f6149a3e4a36" providerId="ADAL" clId="{75D766C8-3B84-4E63-B75A-4D8D65347D89}" dt="2023-05-24T17:34:20.314" v="552" actId="1076"/>
        <pc:sldMkLst>
          <pc:docMk/>
          <pc:sldMk cId="3906021640" sldId="306"/>
        </pc:sldMkLst>
        <pc:spChg chg="mod">
          <ac:chgData name="Owen Santoso (22466085)" userId="b375e2bc-c19d-4108-9c74-f6149a3e4a36" providerId="ADAL" clId="{75D766C8-3B84-4E63-B75A-4D8D65347D89}" dt="2023-05-24T17:28:23.375" v="480" actId="20577"/>
          <ac:spMkLst>
            <pc:docMk/>
            <pc:sldMk cId="3906021640" sldId="306"/>
            <ac:spMk id="2" creationId="{335A9DBC-AF01-9BE5-4DF3-37DDFA85F2F3}"/>
          </ac:spMkLst>
        </pc:spChg>
        <pc:picChg chg="add mod ord">
          <ac:chgData name="Owen Santoso (22466085)" userId="b375e2bc-c19d-4108-9c74-f6149a3e4a36" providerId="ADAL" clId="{75D766C8-3B84-4E63-B75A-4D8D65347D89}" dt="2023-05-24T17:34:20.314" v="552" actId="1076"/>
          <ac:picMkLst>
            <pc:docMk/>
            <pc:sldMk cId="3906021640" sldId="306"/>
            <ac:picMk id="3" creationId="{9A40469B-4914-AEB1-8335-3406962879A9}"/>
          </ac:picMkLst>
        </pc:picChg>
        <pc:picChg chg="del">
          <ac:chgData name="Owen Santoso (22466085)" userId="b375e2bc-c19d-4108-9c74-f6149a3e4a36" providerId="ADAL" clId="{75D766C8-3B84-4E63-B75A-4D8D65347D89}" dt="2023-05-24T17:28:24.383" v="481" actId="478"/>
          <ac:picMkLst>
            <pc:docMk/>
            <pc:sldMk cId="3906021640" sldId="306"/>
            <ac:picMk id="4" creationId="{EE8A742C-6655-5DDF-256F-ECD850D443E7}"/>
          </ac:picMkLst>
        </pc:picChg>
        <pc:picChg chg="add mod modCrop">
          <ac:chgData name="Owen Santoso (22466085)" userId="b375e2bc-c19d-4108-9c74-f6149a3e4a36" providerId="ADAL" clId="{75D766C8-3B84-4E63-B75A-4D8D65347D89}" dt="2023-05-24T17:34:19.595" v="551" actId="1076"/>
          <ac:picMkLst>
            <pc:docMk/>
            <pc:sldMk cId="3906021640" sldId="306"/>
            <ac:picMk id="5" creationId="{A63FD38B-5CEB-878E-3250-E02BB71C4C26}"/>
          </ac:picMkLst>
        </pc:picChg>
      </pc:sldChg>
      <pc:sldChg chg="addSp delSp modSp add mod">
        <pc:chgData name="Owen Santoso (22466085)" userId="b375e2bc-c19d-4108-9c74-f6149a3e4a36" providerId="ADAL" clId="{75D766C8-3B84-4E63-B75A-4D8D65347D89}" dt="2023-05-24T18:41:59.931" v="1231" actId="1076"/>
        <pc:sldMkLst>
          <pc:docMk/>
          <pc:sldMk cId="1629796299" sldId="307"/>
        </pc:sldMkLst>
        <pc:spChg chg="mod">
          <ac:chgData name="Owen Santoso (22466085)" userId="b375e2bc-c19d-4108-9c74-f6149a3e4a36" providerId="ADAL" clId="{75D766C8-3B84-4E63-B75A-4D8D65347D89}" dt="2023-05-24T18:40:40.490" v="1228" actId="20577"/>
          <ac:spMkLst>
            <pc:docMk/>
            <pc:sldMk cId="1629796299" sldId="307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75D766C8-3B84-4E63-B75A-4D8D65347D89}" dt="2023-05-24T18:39:50.070" v="1185" actId="478"/>
          <ac:spMkLst>
            <pc:docMk/>
            <pc:sldMk cId="1629796299" sldId="307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8:39:52.500" v="1186" actId="478"/>
          <ac:spMkLst>
            <pc:docMk/>
            <pc:sldMk cId="1629796299" sldId="307"/>
            <ac:spMk id="7" creationId="{88C9258B-2FFA-548F-2CA3-AA9961217E8C}"/>
          </ac:spMkLst>
        </pc:spChg>
        <pc:picChg chg="del">
          <ac:chgData name="Owen Santoso (22466085)" userId="b375e2bc-c19d-4108-9c74-f6149a3e4a36" providerId="ADAL" clId="{75D766C8-3B84-4E63-B75A-4D8D65347D89}" dt="2023-05-24T18:39:23.655" v="1157" actId="478"/>
          <ac:picMkLst>
            <pc:docMk/>
            <pc:sldMk cId="1629796299" sldId="307"/>
            <ac:picMk id="4" creationId="{44C10E46-666D-BCAA-30A8-07696968B9FB}"/>
          </ac:picMkLst>
        </pc:picChg>
        <pc:picChg chg="add mod">
          <ac:chgData name="Owen Santoso (22466085)" userId="b375e2bc-c19d-4108-9c74-f6149a3e4a36" providerId="ADAL" clId="{75D766C8-3B84-4E63-B75A-4D8D65347D89}" dt="2023-05-24T18:41:59.931" v="1231" actId="1076"/>
          <ac:picMkLst>
            <pc:docMk/>
            <pc:sldMk cId="1629796299" sldId="307"/>
            <ac:picMk id="5" creationId="{68A9EA60-AA23-07CB-839D-826B4F7D2379}"/>
          </ac:picMkLst>
        </pc:picChg>
        <pc:picChg chg="add mod">
          <ac:chgData name="Owen Santoso (22466085)" userId="b375e2bc-c19d-4108-9c74-f6149a3e4a36" providerId="ADAL" clId="{75D766C8-3B84-4E63-B75A-4D8D65347D89}" dt="2023-05-24T18:39:58.227" v="1188"/>
          <ac:picMkLst>
            <pc:docMk/>
            <pc:sldMk cId="1629796299" sldId="307"/>
            <ac:picMk id="8" creationId="{DBD2F814-5D69-3ABA-C246-049D2AF7670B}"/>
          </ac:picMkLst>
        </pc:picChg>
        <pc:picChg chg="add mod">
          <ac:chgData name="Owen Santoso (22466085)" userId="b375e2bc-c19d-4108-9c74-f6149a3e4a36" providerId="ADAL" clId="{75D766C8-3B84-4E63-B75A-4D8D65347D89}" dt="2023-05-24T18:41:58.588" v="1230" actId="1076"/>
          <ac:picMkLst>
            <pc:docMk/>
            <pc:sldMk cId="1629796299" sldId="307"/>
            <ac:picMk id="9" creationId="{09B771C2-6830-4606-6677-55C54F0BD01C}"/>
          </ac:picMkLst>
        </pc:picChg>
      </pc:sldChg>
      <pc:sldChg chg="addSp delSp modSp add mod">
        <pc:chgData name="Owen Santoso (22466085)" userId="b375e2bc-c19d-4108-9c74-f6149a3e4a36" providerId="ADAL" clId="{75D766C8-3B84-4E63-B75A-4D8D65347D89}" dt="2023-05-24T18:44:26.681" v="1251" actId="1076"/>
        <pc:sldMkLst>
          <pc:docMk/>
          <pc:sldMk cId="3211585716" sldId="308"/>
        </pc:sldMkLst>
        <pc:spChg chg="mod">
          <ac:chgData name="Owen Santoso (22466085)" userId="b375e2bc-c19d-4108-9c74-f6149a3e4a36" providerId="ADAL" clId="{75D766C8-3B84-4E63-B75A-4D8D65347D89}" dt="2023-05-24T18:43:55.613" v="1241" actId="20577"/>
          <ac:spMkLst>
            <pc:docMk/>
            <pc:sldMk cId="3211585716" sldId="308"/>
            <ac:spMk id="2" creationId="{335A9DBC-AF01-9BE5-4DF3-37DDFA85F2F3}"/>
          </ac:spMkLst>
        </pc:spChg>
        <pc:picChg chg="add mod modCrop">
          <ac:chgData name="Owen Santoso (22466085)" userId="b375e2bc-c19d-4108-9c74-f6149a3e4a36" providerId="ADAL" clId="{75D766C8-3B84-4E63-B75A-4D8D65347D89}" dt="2023-05-24T18:44:26.681" v="1251" actId="1076"/>
          <ac:picMkLst>
            <pc:docMk/>
            <pc:sldMk cId="3211585716" sldId="308"/>
            <ac:picMk id="4" creationId="{FA5A9A97-9CB8-40C6-407F-561B51CB5668}"/>
          </ac:picMkLst>
        </pc:picChg>
        <pc:picChg chg="del">
          <ac:chgData name="Owen Santoso (22466085)" userId="b375e2bc-c19d-4108-9c74-f6149a3e4a36" providerId="ADAL" clId="{75D766C8-3B84-4E63-B75A-4D8D65347D89}" dt="2023-05-24T18:43:57.375" v="1242" actId="478"/>
          <ac:picMkLst>
            <pc:docMk/>
            <pc:sldMk cId="3211585716" sldId="308"/>
            <ac:picMk id="5" creationId="{68A9EA60-AA23-07CB-839D-826B4F7D2379}"/>
          </ac:picMkLst>
        </pc:picChg>
        <pc:picChg chg="del">
          <ac:chgData name="Owen Santoso (22466085)" userId="b375e2bc-c19d-4108-9c74-f6149a3e4a36" providerId="ADAL" clId="{75D766C8-3B84-4E63-B75A-4D8D65347D89}" dt="2023-05-24T18:43:57.748" v="1243" actId="478"/>
          <ac:picMkLst>
            <pc:docMk/>
            <pc:sldMk cId="3211585716" sldId="308"/>
            <ac:picMk id="9" creationId="{09B771C2-6830-4606-6677-55C54F0BD01C}"/>
          </ac:picMkLst>
        </pc:picChg>
      </pc:sldChg>
      <pc:sldChg chg="addSp delSp modSp add mod modTransition">
        <pc:chgData name="Owen Santoso (22466085)" userId="b375e2bc-c19d-4108-9c74-f6149a3e4a36" providerId="ADAL" clId="{75D766C8-3B84-4E63-B75A-4D8D65347D89}" dt="2023-05-24T19:00:43.609" v="1693" actId="13926"/>
        <pc:sldMkLst>
          <pc:docMk/>
          <pc:sldMk cId="1411061992" sldId="309"/>
        </pc:sldMkLst>
        <pc:spChg chg="mod">
          <ac:chgData name="Owen Santoso (22466085)" userId="b375e2bc-c19d-4108-9c74-f6149a3e4a36" providerId="ADAL" clId="{75D766C8-3B84-4E63-B75A-4D8D65347D89}" dt="2023-05-24T18:50:34.335" v="1386" actId="14100"/>
          <ac:spMkLst>
            <pc:docMk/>
            <pc:sldMk cId="1411061992" sldId="309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75D766C8-3B84-4E63-B75A-4D8D65347D89}" dt="2023-05-24T18:49:17.375" v="1375" actId="478"/>
          <ac:spMkLst>
            <pc:docMk/>
            <pc:sldMk cId="1411061992" sldId="309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75D766C8-3B84-4E63-B75A-4D8D65347D89}" dt="2023-05-24T18:49:19.068" v="1376" actId="478"/>
          <ac:spMkLst>
            <pc:docMk/>
            <pc:sldMk cId="1411061992" sldId="309"/>
            <ac:spMk id="8" creationId="{C7027757-5709-4E20-A6BA-8B713F8011FE}"/>
          </ac:spMkLst>
        </pc:spChg>
        <pc:spChg chg="add mod">
          <ac:chgData name="Owen Santoso (22466085)" userId="b375e2bc-c19d-4108-9c74-f6149a3e4a36" providerId="ADAL" clId="{75D766C8-3B84-4E63-B75A-4D8D65347D89}" dt="2023-05-24T18:54:29.340" v="1576" actId="208"/>
          <ac:spMkLst>
            <pc:docMk/>
            <pc:sldMk cId="1411061992" sldId="309"/>
            <ac:spMk id="9" creationId="{18B5F782-B2FE-FFD3-4495-9DD780DAE330}"/>
          </ac:spMkLst>
        </pc:spChg>
        <pc:spChg chg="add mod">
          <ac:chgData name="Owen Santoso (22466085)" userId="b375e2bc-c19d-4108-9c74-f6149a3e4a36" providerId="ADAL" clId="{75D766C8-3B84-4E63-B75A-4D8D65347D89}" dt="2023-05-24T18:52:12.927" v="1554" actId="1076"/>
          <ac:spMkLst>
            <pc:docMk/>
            <pc:sldMk cId="1411061992" sldId="309"/>
            <ac:spMk id="10" creationId="{0C7C2C6F-949A-427E-11C3-BAACF54A3463}"/>
          </ac:spMkLst>
        </pc:spChg>
        <pc:spChg chg="add mod">
          <ac:chgData name="Owen Santoso (22466085)" userId="b375e2bc-c19d-4108-9c74-f6149a3e4a36" providerId="ADAL" clId="{75D766C8-3B84-4E63-B75A-4D8D65347D89}" dt="2023-05-24T19:00:43.609" v="1693" actId="13926"/>
          <ac:spMkLst>
            <pc:docMk/>
            <pc:sldMk cId="1411061992" sldId="309"/>
            <ac:spMk id="11" creationId="{61BA45D0-AB00-2BFC-E532-64E5B1503F9B}"/>
          </ac:spMkLst>
        </pc:spChg>
        <pc:spChg chg="add mod">
          <ac:chgData name="Owen Santoso (22466085)" userId="b375e2bc-c19d-4108-9c74-f6149a3e4a36" providerId="ADAL" clId="{75D766C8-3B84-4E63-B75A-4D8D65347D89}" dt="2023-05-24T19:00:38.597" v="1691" actId="13926"/>
          <ac:spMkLst>
            <pc:docMk/>
            <pc:sldMk cId="1411061992" sldId="309"/>
            <ac:spMk id="12" creationId="{19B64F56-AD8F-3DD5-40CF-D6DF0CFDC30D}"/>
          </ac:spMkLst>
        </pc:spChg>
        <pc:picChg chg="add mod modCrop">
          <ac:chgData name="Owen Santoso (22466085)" userId="b375e2bc-c19d-4108-9c74-f6149a3e4a36" providerId="ADAL" clId="{75D766C8-3B84-4E63-B75A-4D8D65347D89}" dt="2023-05-24T18:56:16.393" v="1623" actId="1076"/>
          <ac:picMkLst>
            <pc:docMk/>
            <pc:sldMk cId="1411061992" sldId="309"/>
            <ac:picMk id="5" creationId="{192EA999-F5F5-13C0-2200-FEF125C06494}"/>
          </ac:picMkLst>
        </pc:picChg>
        <pc:picChg chg="del">
          <ac:chgData name="Owen Santoso (22466085)" userId="b375e2bc-c19d-4108-9c74-f6149a3e4a36" providerId="ADAL" clId="{75D766C8-3B84-4E63-B75A-4D8D65347D89}" dt="2023-05-24T18:48:57.034" v="1370" actId="478"/>
          <ac:picMkLst>
            <pc:docMk/>
            <pc:sldMk cId="1411061992" sldId="309"/>
            <ac:picMk id="6" creationId="{4EEE2A9A-6FEA-BD08-F91F-8E5D2BA3A88A}"/>
          </ac:picMkLst>
        </pc:picChg>
      </pc:sldChg>
      <pc:sldChg chg="add ord">
        <pc:chgData name="Owen Santoso (22466085)" userId="b375e2bc-c19d-4108-9c74-f6149a3e4a36" providerId="ADAL" clId="{75D766C8-3B84-4E63-B75A-4D8D65347D89}" dt="2023-05-24T18:53:57.839" v="1560"/>
        <pc:sldMkLst>
          <pc:docMk/>
          <pc:sldMk cId="1577986234" sldId="310"/>
        </pc:sldMkLst>
      </pc:sldChg>
    </pc:docChg>
  </pc:docChgLst>
  <pc:docChgLst>
    <pc:chgData name="Jonathan Hyman (22987665)" userId="f4bb9766-3d1c-4ce5-b86a-02f75d0724a7" providerId="ADAL" clId="{BAD99A5F-7D70-42EF-90B6-E226A52504D4}"/>
    <pc:docChg chg="custSel modSld">
      <pc:chgData name="Jonathan Hyman (22987665)" userId="f4bb9766-3d1c-4ce5-b86a-02f75d0724a7" providerId="ADAL" clId="{BAD99A5F-7D70-42EF-90B6-E226A52504D4}" dt="2023-05-25T01:42:47.280" v="154" actId="20577"/>
      <pc:docMkLst>
        <pc:docMk/>
      </pc:docMkLst>
      <pc:sldChg chg="modSp mod">
        <pc:chgData name="Jonathan Hyman (22987665)" userId="f4bb9766-3d1c-4ce5-b86a-02f75d0724a7" providerId="ADAL" clId="{BAD99A5F-7D70-42EF-90B6-E226A52504D4}" dt="2023-05-24T23:49:30.833" v="1" actId="20577"/>
        <pc:sldMkLst>
          <pc:docMk/>
          <pc:sldMk cId="4167884232" sldId="278"/>
        </pc:sldMkLst>
        <pc:spChg chg="mod">
          <ac:chgData name="Jonathan Hyman (22987665)" userId="f4bb9766-3d1c-4ce5-b86a-02f75d0724a7" providerId="ADAL" clId="{BAD99A5F-7D70-42EF-90B6-E226A52504D4}" dt="2023-05-24T23:49:30.833" v="1" actId="20577"/>
          <ac:spMkLst>
            <pc:docMk/>
            <pc:sldMk cId="4167884232" sldId="278"/>
            <ac:spMk id="3" creationId="{DB93FB3F-A8D4-46D3-A1C6-C79C64563729}"/>
          </ac:spMkLst>
        </pc:spChg>
      </pc:sldChg>
      <pc:sldChg chg="modSp mod">
        <pc:chgData name="Jonathan Hyman (22987665)" userId="f4bb9766-3d1c-4ce5-b86a-02f75d0724a7" providerId="ADAL" clId="{BAD99A5F-7D70-42EF-90B6-E226A52504D4}" dt="2023-05-25T01:35:47.523" v="16" actId="20577"/>
        <pc:sldMkLst>
          <pc:docMk/>
          <pc:sldMk cId="3220235682" sldId="279"/>
        </pc:sldMkLst>
        <pc:spChg chg="mod">
          <ac:chgData name="Jonathan Hyman (22987665)" userId="f4bb9766-3d1c-4ce5-b86a-02f75d0724a7" providerId="ADAL" clId="{BAD99A5F-7D70-42EF-90B6-E226A52504D4}" dt="2023-05-25T01:35:47.523" v="16" actId="20577"/>
          <ac:spMkLst>
            <pc:docMk/>
            <pc:sldMk cId="3220235682" sldId="279"/>
            <ac:spMk id="24" creationId="{F260476B-CCA6-412B-A9C5-399C34AE6F05}"/>
          </ac:spMkLst>
        </pc:spChg>
      </pc:sldChg>
      <pc:sldChg chg="modSp mod">
        <pc:chgData name="Jonathan Hyman (22987665)" userId="f4bb9766-3d1c-4ce5-b86a-02f75d0724a7" providerId="ADAL" clId="{BAD99A5F-7D70-42EF-90B6-E226A52504D4}" dt="2023-05-25T01:41:18.184" v="97" actId="121"/>
        <pc:sldMkLst>
          <pc:docMk/>
          <pc:sldMk cId="2680028601" sldId="291"/>
        </pc:sldMkLst>
        <pc:spChg chg="mod">
          <ac:chgData name="Jonathan Hyman (22987665)" userId="f4bb9766-3d1c-4ce5-b86a-02f75d0724a7" providerId="ADAL" clId="{BAD99A5F-7D70-42EF-90B6-E226A52504D4}" dt="2023-05-25T01:41:18.184" v="97" actId="121"/>
          <ac:spMkLst>
            <pc:docMk/>
            <pc:sldMk cId="2680028601" sldId="291"/>
            <ac:spMk id="6" creationId="{538754A4-805F-AA18-84CC-E00B8190B6FC}"/>
          </ac:spMkLst>
        </pc:spChg>
      </pc:sldChg>
      <pc:sldChg chg="modSp mod">
        <pc:chgData name="Jonathan Hyman (22987665)" userId="f4bb9766-3d1c-4ce5-b86a-02f75d0724a7" providerId="ADAL" clId="{BAD99A5F-7D70-42EF-90B6-E226A52504D4}" dt="2023-05-25T01:42:47.280" v="154" actId="20577"/>
        <pc:sldMkLst>
          <pc:docMk/>
          <pc:sldMk cId="1054126502" sldId="311"/>
        </pc:sldMkLst>
        <pc:spChg chg="mod">
          <ac:chgData name="Jonathan Hyman (22987665)" userId="f4bb9766-3d1c-4ce5-b86a-02f75d0724a7" providerId="ADAL" clId="{BAD99A5F-7D70-42EF-90B6-E226A52504D4}" dt="2023-05-25T01:42:47.280" v="154" actId="20577"/>
          <ac:spMkLst>
            <pc:docMk/>
            <pc:sldMk cId="1054126502" sldId="311"/>
            <ac:spMk id="4" creationId="{26B19B23-98E6-4CD8-6B73-858224BF52EA}"/>
          </ac:spMkLst>
        </pc:spChg>
      </pc:sldChg>
    </pc:docChg>
  </pc:docChgLst>
  <pc:docChgLst>
    <pc:chgData name="Owen Santoso (22466085)" userId="b375e2bc-c19d-4108-9c74-f6149a3e4a36" providerId="ADAL" clId="{81768A28-A431-44C1-BD05-F57BF30A82BC}"/>
    <pc:docChg chg="undo custSel addSld delSld modSld">
      <pc:chgData name="Owen Santoso (22466085)" userId="b375e2bc-c19d-4108-9c74-f6149a3e4a36" providerId="ADAL" clId="{81768A28-A431-44C1-BD05-F57BF30A82BC}" dt="2023-05-25T02:05:55.364" v="635" actId="20577"/>
      <pc:docMkLst>
        <pc:docMk/>
      </pc:docMkLst>
      <pc:sldChg chg="addSp delSp modSp mod modNotesTx">
        <pc:chgData name="Owen Santoso (22466085)" userId="b375e2bc-c19d-4108-9c74-f6149a3e4a36" providerId="ADAL" clId="{81768A28-A431-44C1-BD05-F57BF30A82BC}" dt="2023-05-25T01:59:50.429" v="508" actId="20577"/>
        <pc:sldMkLst>
          <pc:docMk/>
          <pc:sldMk cId="4167884232" sldId="278"/>
        </pc:sldMkLst>
        <pc:picChg chg="add mod">
          <ac:chgData name="Owen Santoso (22466085)" userId="b375e2bc-c19d-4108-9c74-f6149a3e4a36" providerId="ADAL" clId="{81768A28-A431-44C1-BD05-F57BF30A82BC}" dt="2023-05-25T01:13:29.167" v="226" actId="1076"/>
          <ac:picMkLst>
            <pc:docMk/>
            <pc:sldMk cId="4167884232" sldId="278"/>
            <ac:picMk id="4" creationId="{534C69C0-CDAE-16AE-60BD-BC7E1E99F512}"/>
          </ac:picMkLst>
        </pc:picChg>
        <pc:picChg chg="add del">
          <ac:chgData name="Owen Santoso (22466085)" userId="b375e2bc-c19d-4108-9c74-f6149a3e4a36" providerId="ADAL" clId="{81768A28-A431-44C1-BD05-F57BF30A82BC}" dt="2023-05-25T01:13:42.414" v="228" actId="478"/>
          <ac:picMkLst>
            <pc:docMk/>
            <pc:sldMk cId="4167884232" sldId="278"/>
            <ac:picMk id="5" creationId="{F8A1C807-B9AD-4C9B-BF9F-60F03428998E}"/>
          </ac:picMkLst>
        </pc:picChg>
      </pc:sldChg>
      <pc:sldChg chg="addSp delSp modSp mod modNotesTx">
        <pc:chgData name="Owen Santoso (22466085)" userId="b375e2bc-c19d-4108-9c74-f6149a3e4a36" providerId="ADAL" clId="{81768A28-A431-44C1-BD05-F57BF30A82BC}" dt="2023-05-25T01:59:53.702" v="512" actId="20577"/>
        <pc:sldMkLst>
          <pc:docMk/>
          <pc:sldMk cId="3220235682" sldId="279"/>
        </pc:sldMkLst>
        <pc:spChg chg="del">
          <ac:chgData name="Owen Santoso (22466085)" userId="b375e2bc-c19d-4108-9c74-f6149a3e4a36" providerId="ADAL" clId="{81768A28-A431-44C1-BD05-F57BF30A82BC}" dt="2023-05-25T01:12:12.532" v="186" actId="478"/>
          <ac:spMkLst>
            <pc:docMk/>
            <pc:sldMk cId="3220235682" sldId="279"/>
            <ac:spMk id="4" creationId="{26B19B23-98E6-4CD8-6B73-858224BF52EA}"/>
          </ac:spMkLst>
        </pc:spChg>
        <pc:spChg chg="mod">
          <ac:chgData name="Owen Santoso (22466085)" userId="b375e2bc-c19d-4108-9c74-f6149a3e4a36" providerId="ADAL" clId="{81768A28-A431-44C1-BD05-F57BF30A82BC}" dt="2023-05-25T01:29:40.331" v="430" actId="20577"/>
          <ac:spMkLst>
            <pc:docMk/>
            <pc:sldMk cId="3220235682" sldId="279"/>
            <ac:spMk id="24" creationId="{F260476B-CCA6-412B-A9C5-399C34AE6F05}"/>
          </ac:spMkLst>
        </pc:spChg>
        <pc:picChg chg="add del">
          <ac:chgData name="Owen Santoso (22466085)" userId="b375e2bc-c19d-4108-9c74-f6149a3e4a36" providerId="ADAL" clId="{81768A28-A431-44C1-BD05-F57BF30A82BC}" dt="2023-05-25T01:12:54.389" v="215" actId="478"/>
          <ac:picMkLst>
            <pc:docMk/>
            <pc:sldMk cId="3220235682" sldId="279"/>
            <ac:picMk id="3" creationId="{72B2D6DE-C9B5-4678-91EF-77E85F2350DA}"/>
          </ac:picMkLst>
        </pc:picChg>
        <pc:picChg chg="add mod">
          <ac:chgData name="Owen Santoso (22466085)" userId="b375e2bc-c19d-4108-9c74-f6149a3e4a36" providerId="ADAL" clId="{81768A28-A431-44C1-BD05-F57BF30A82BC}" dt="2023-05-25T01:13:03.801" v="220" actId="1076"/>
          <ac:picMkLst>
            <pc:docMk/>
            <pc:sldMk cId="3220235682" sldId="279"/>
            <ac:picMk id="5" creationId="{2B1B73F1-DF6B-062D-D9B1-9D65D332B242}"/>
          </ac:picMkLst>
        </pc:picChg>
      </pc:sldChg>
      <pc:sldChg chg="modNotesTx">
        <pc:chgData name="Owen Santoso (22466085)" userId="b375e2bc-c19d-4108-9c74-f6149a3e4a36" providerId="ADAL" clId="{81768A28-A431-44C1-BD05-F57BF30A82BC}" dt="2023-05-25T01:59:58.931" v="515" actId="20577"/>
        <pc:sldMkLst>
          <pc:docMk/>
          <pc:sldMk cId="1563485672" sldId="281"/>
        </pc:sldMkLst>
      </pc:sldChg>
      <pc:sldChg chg="modNotesTx">
        <pc:chgData name="Owen Santoso (22466085)" userId="b375e2bc-c19d-4108-9c74-f6149a3e4a36" providerId="ADAL" clId="{81768A28-A431-44C1-BD05-F57BF30A82BC}" dt="2023-05-25T02:00:09.507" v="525" actId="20577"/>
        <pc:sldMkLst>
          <pc:docMk/>
          <pc:sldMk cId="3438003223" sldId="283"/>
        </pc:sldMkLst>
      </pc:sldChg>
      <pc:sldChg chg="modSp mod modNotesTx">
        <pc:chgData name="Owen Santoso (22466085)" userId="b375e2bc-c19d-4108-9c74-f6149a3e4a36" providerId="ADAL" clId="{81768A28-A431-44C1-BD05-F57BF30A82BC}" dt="2023-05-25T02:00:59.596" v="557" actId="20577"/>
        <pc:sldMkLst>
          <pc:docMk/>
          <pc:sldMk cId="3523382976" sldId="285"/>
        </pc:sldMkLst>
        <pc:spChg chg="mod">
          <ac:chgData name="Owen Santoso (22466085)" userId="b375e2bc-c19d-4108-9c74-f6149a3e4a36" providerId="ADAL" clId="{81768A28-A431-44C1-BD05-F57BF30A82BC}" dt="2023-05-25T01:09:59.772" v="181" actId="20577"/>
          <ac:spMkLst>
            <pc:docMk/>
            <pc:sldMk cId="3523382976" sldId="285"/>
            <ac:spMk id="3" creationId="{4DBF0382-25B9-2F83-311A-F767B80CA632}"/>
          </ac:spMkLst>
        </pc:spChg>
      </pc:sldChg>
      <pc:sldChg chg="modNotesTx">
        <pc:chgData name="Owen Santoso (22466085)" userId="b375e2bc-c19d-4108-9c74-f6149a3e4a36" providerId="ADAL" clId="{81768A28-A431-44C1-BD05-F57BF30A82BC}" dt="2023-05-25T02:01:33.057" v="573" actId="20577"/>
        <pc:sldMkLst>
          <pc:docMk/>
          <pc:sldMk cId="1154108403" sldId="289"/>
        </pc:sldMkLst>
      </pc:sldChg>
      <pc:sldChg chg="modNotesTx">
        <pc:chgData name="Owen Santoso (22466085)" userId="b375e2bc-c19d-4108-9c74-f6149a3e4a36" providerId="ADAL" clId="{81768A28-A431-44C1-BD05-F57BF30A82BC}" dt="2023-05-25T02:02:05.583" v="610" actId="20577"/>
        <pc:sldMkLst>
          <pc:docMk/>
          <pc:sldMk cId="2680028601" sldId="291"/>
        </pc:sldMkLst>
      </pc:sldChg>
      <pc:sldChg chg="modNotesTx">
        <pc:chgData name="Owen Santoso (22466085)" userId="b375e2bc-c19d-4108-9c74-f6149a3e4a36" providerId="ADAL" clId="{81768A28-A431-44C1-BD05-F57BF30A82BC}" dt="2023-05-25T02:02:09.692" v="618" actId="20577"/>
        <pc:sldMkLst>
          <pc:docMk/>
          <pc:sldMk cId="4208716241" sldId="292"/>
        </pc:sldMkLst>
      </pc:sldChg>
      <pc:sldChg chg="addSp modSp mod modNotesTx">
        <pc:chgData name="Owen Santoso (22466085)" userId="b375e2bc-c19d-4108-9c74-f6149a3e4a36" providerId="ADAL" clId="{81768A28-A431-44C1-BD05-F57BF30A82BC}" dt="2023-05-25T02:02:16.120" v="621" actId="20577"/>
        <pc:sldMkLst>
          <pc:docMk/>
          <pc:sldMk cId="2832074687" sldId="293"/>
        </pc:sldMkLst>
        <pc:spChg chg="mod">
          <ac:chgData name="Owen Santoso (22466085)" userId="b375e2bc-c19d-4108-9c74-f6149a3e4a36" providerId="ADAL" clId="{81768A28-A431-44C1-BD05-F57BF30A82BC}" dt="2023-05-25T01:40:18.837" v="492" actId="1076"/>
          <ac:spMkLst>
            <pc:docMk/>
            <pc:sldMk cId="2832074687" sldId="293"/>
            <ac:spMk id="3" creationId="{4DBF0382-25B9-2F83-311A-F767B80CA632}"/>
          </ac:spMkLst>
        </pc:spChg>
        <pc:picChg chg="mod">
          <ac:chgData name="Owen Santoso (22466085)" userId="b375e2bc-c19d-4108-9c74-f6149a3e4a36" providerId="ADAL" clId="{81768A28-A431-44C1-BD05-F57BF30A82BC}" dt="2023-05-25T01:40:53.831" v="504" actId="1076"/>
          <ac:picMkLst>
            <pc:docMk/>
            <pc:sldMk cId="2832074687" sldId="293"/>
            <ac:picMk id="4" creationId="{44C10E46-666D-BCAA-30A8-07696968B9FB}"/>
          </ac:picMkLst>
        </pc:picChg>
        <pc:picChg chg="add mod modCrop">
          <ac:chgData name="Owen Santoso (22466085)" userId="b375e2bc-c19d-4108-9c74-f6149a3e4a36" providerId="ADAL" clId="{81768A28-A431-44C1-BD05-F57BF30A82BC}" dt="2023-05-25T01:40:52.343" v="503" actId="1076"/>
          <ac:picMkLst>
            <pc:docMk/>
            <pc:sldMk cId="2832074687" sldId="293"/>
            <ac:picMk id="5" creationId="{0A479623-F541-76B6-9271-7CD3F74F89DF}"/>
          </ac:picMkLst>
        </pc:picChg>
      </pc:sldChg>
      <pc:sldChg chg="del">
        <pc:chgData name="Owen Santoso (22466085)" userId="b375e2bc-c19d-4108-9c74-f6149a3e4a36" providerId="ADAL" clId="{81768A28-A431-44C1-BD05-F57BF30A82BC}" dt="2023-05-25T01:19:44.042" v="328" actId="47"/>
        <pc:sldMkLst>
          <pc:docMk/>
          <pc:sldMk cId="2992274323" sldId="294"/>
        </pc:sldMkLst>
      </pc:sldChg>
      <pc:sldChg chg="modNotesTx">
        <pc:chgData name="Owen Santoso (22466085)" userId="b375e2bc-c19d-4108-9c74-f6149a3e4a36" providerId="ADAL" clId="{81768A28-A431-44C1-BD05-F57BF30A82BC}" dt="2023-05-25T02:00:02.531" v="518" actId="20577"/>
        <pc:sldMkLst>
          <pc:docMk/>
          <pc:sldMk cId="2593394879" sldId="297"/>
        </pc:sldMkLst>
      </pc:sldChg>
      <pc:sldChg chg="addSp delSp modSp mod modNotesTx">
        <pc:chgData name="Owen Santoso (22466085)" userId="b375e2bc-c19d-4108-9c74-f6149a3e4a36" providerId="ADAL" clId="{81768A28-A431-44C1-BD05-F57BF30A82BC}" dt="2023-05-25T02:00:11.995" v="529" actId="20577"/>
        <pc:sldMkLst>
          <pc:docMk/>
          <pc:sldMk cId="751077514" sldId="298"/>
        </pc:sldMkLst>
        <pc:spChg chg="mod">
          <ac:chgData name="Owen Santoso (22466085)" userId="b375e2bc-c19d-4108-9c74-f6149a3e4a36" providerId="ADAL" clId="{81768A28-A431-44C1-BD05-F57BF30A82BC}" dt="2023-05-24T22:50:57.204" v="50" actId="14100"/>
          <ac:spMkLst>
            <pc:docMk/>
            <pc:sldMk cId="751077514" sldId="298"/>
            <ac:spMk id="11" creationId="{B50EBF21-F0FE-3F4E-36DA-9865A19CBEE7}"/>
          </ac:spMkLst>
        </pc:spChg>
        <pc:picChg chg="add del mod">
          <ac:chgData name="Owen Santoso (22466085)" userId="b375e2bc-c19d-4108-9c74-f6149a3e4a36" providerId="ADAL" clId="{81768A28-A431-44C1-BD05-F57BF30A82BC}" dt="2023-05-24T22:50:26.242" v="39" actId="478"/>
          <ac:picMkLst>
            <pc:docMk/>
            <pc:sldMk cId="751077514" sldId="298"/>
            <ac:picMk id="2" creationId="{61634210-9855-317B-FAAC-14A88287592E}"/>
          </ac:picMkLst>
        </pc:picChg>
        <pc:picChg chg="add mod">
          <ac:chgData name="Owen Santoso (22466085)" userId="b375e2bc-c19d-4108-9c74-f6149a3e4a36" providerId="ADAL" clId="{81768A28-A431-44C1-BD05-F57BF30A82BC}" dt="2023-05-24T22:50:41.454" v="46" actId="1076"/>
          <ac:picMkLst>
            <pc:docMk/>
            <pc:sldMk cId="751077514" sldId="298"/>
            <ac:picMk id="3" creationId="{BD7D7BF8-5F6F-EE01-A42B-A3ED22E589B2}"/>
          </ac:picMkLst>
        </pc:picChg>
        <pc:picChg chg="mod">
          <ac:chgData name="Owen Santoso (22466085)" userId="b375e2bc-c19d-4108-9c74-f6149a3e4a36" providerId="ADAL" clId="{81768A28-A431-44C1-BD05-F57BF30A82BC}" dt="2023-05-24T22:50:40.584" v="45" actId="1076"/>
          <ac:picMkLst>
            <pc:docMk/>
            <pc:sldMk cId="751077514" sldId="298"/>
            <ac:picMk id="6" creationId="{D3B98EA6-45DD-17F5-4B7C-C043BC0C3762}"/>
          </ac:picMkLst>
        </pc:picChg>
        <pc:picChg chg="del">
          <ac:chgData name="Owen Santoso (22466085)" userId="b375e2bc-c19d-4108-9c74-f6149a3e4a36" providerId="ADAL" clId="{81768A28-A431-44C1-BD05-F57BF30A82BC}" dt="2023-05-24T22:48:58.742" v="23" actId="478"/>
          <ac:picMkLst>
            <pc:docMk/>
            <pc:sldMk cId="751077514" sldId="298"/>
            <ac:picMk id="8" creationId="{1EB4044F-4CC9-0866-E343-ED262CA24D58}"/>
          </ac:picMkLst>
        </pc:picChg>
      </pc:sldChg>
      <pc:sldChg chg="modTransition modNotesTx">
        <pc:chgData name="Owen Santoso (22466085)" userId="b375e2bc-c19d-4108-9c74-f6149a3e4a36" providerId="ADAL" clId="{81768A28-A431-44C1-BD05-F57BF30A82BC}" dt="2023-05-25T02:00:18.630" v="537" actId="20577"/>
        <pc:sldMkLst>
          <pc:docMk/>
          <pc:sldMk cId="4281389162" sldId="299"/>
        </pc:sldMkLst>
      </pc:sldChg>
      <pc:sldChg chg="addSp modSp mod modNotesTx">
        <pc:chgData name="Owen Santoso (22466085)" userId="b375e2bc-c19d-4108-9c74-f6149a3e4a36" providerId="ADAL" clId="{81768A28-A431-44C1-BD05-F57BF30A82BC}" dt="2023-05-25T02:01:03.095" v="563" actId="20577"/>
        <pc:sldMkLst>
          <pc:docMk/>
          <pc:sldMk cId="3760707558" sldId="300"/>
        </pc:sldMkLst>
        <pc:spChg chg="mod">
          <ac:chgData name="Owen Santoso (22466085)" userId="b375e2bc-c19d-4108-9c74-f6149a3e4a36" providerId="ADAL" clId="{81768A28-A431-44C1-BD05-F57BF30A82BC}" dt="2023-05-25T01:09:13.497" v="81" actId="1076"/>
          <ac:spMkLst>
            <pc:docMk/>
            <pc:sldMk cId="3760707558" sldId="300"/>
            <ac:spMk id="2" creationId="{335A9DBC-AF01-9BE5-4DF3-37DDFA85F2F3}"/>
          </ac:spMkLst>
        </pc:spChg>
        <pc:picChg chg="add mod">
          <ac:chgData name="Owen Santoso (22466085)" userId="b375e2bc-c19d-4108-9c74-f6149a3e4a36" providerId="ADAL" clId="{81768A28-A431-44C1-BD05-F57BF30A82BC}" dt="2023-05-25T01:09:08.177" v="80" actId="1076"/>
          <ac:picMkLst>
            <pc:docMk/>
            <pc:sldMk cId="3760707558" sldId="300"/>
            <ac:picMk id="4" creationId="{04D2D67A-DAF1-7920-75A0-4D0520CBF58D}"/>
          </ac:picMkLst>
        </pc:picChg>
      </pc:sldChg>
      <pc:sldChg chg="modTransition modNotesTx">
        <pc:chgData name="Owen Santoso (22466085)" userId="b375e2bc-c19d-4108-9c74-f6149a3e4a36" providerId="ADAL" clId="{81768A28-A431-44C1-BD05-F57BF30A82BC}" dt="2023-05-25T02:00:49.060" v="550" actId="20577"/>
        <pc:sldMkLst>
          <pc:docMk/>
          <pc:sldMk cId="4280709075" sldId="301"/>
        </pc:sldMkLst>
      </pc:sldChg>
      <pc:sldChg chg="modSp mod modNotesTx">
        <pc:chgData name="Owen Santoso (22466085)" userId="b375e2bc-c19d-4108-9c74-f6149a3e4a36" providerId="ADAL" clId="{81768A28-A431-44C1-BD05-F57BF30A82BC}" dt="2023-05-25T02:00:04.953" v="521" actId="20577"/>
        <pc:sldMkLst>
          <pc:docMk/>
          <pc:sldMk cId="4047353333" sldId="302"/>
        </pc:sldMkLst>
        <pc:spChg chg="mod">
          <ac:chgData name="Owen Santoso (22466085)" userId="b375e2bc-c19d-4108-9c74-f6149a3e4a36" providerId="ADAL" clId="{81768A28-A431-44C1-BD05-F57BF30A82BC}" dt="2023-05-25T01:07:19.290" v="55" actId="14100"/>
          <ac:spMkLst>
            <pc:docMk/>
            <pc:sldMk cId="4047353333" sldId="302"/>
            <ac:spMk id="3" creationId="{4DBF0382-25B9-2F83-311A-F767B80CA632}"/>
          </ac:spMkLst>
        </pc:spChg>
      </pc:sldChg>
      <pc:sldChg chg="modNotesTx">
        <pc:chgData name="Owen Santoso (22466085)" userId="b375e2bc-c19d-4108-9c74-f6149a3e4a36" providerId="ADAL" clId="{81768A28-A431-44C1-BD05-F57BF30A82BC}" dt="2023-05-25T02:00:14.470" v="533" actId="20577"/>
        <pc:sldMkLst>
          <pc:docMk/>
          <pc:sldMk cId="733075523" sldId="303"/>
        </pc:sldMkLst>
      </pc:sldChg>
      <pc:sldChg chg="modNotesTx">
        <pc:chgData name="Owen Santoso (22466085)" userId="b375e2bc-c19d-4108-9c74-f6149a3e4a36" providerId="ADAL" clId="{81768A28-A431-44C1-BD05-F57BF30A82BC}" dt="2023-05-25T02:05:48.859" v="631" actId="20577"/>
        <pc:sldMkLst>
          <pc:docMk/>
          <pc:sldMk cId="3833168369" sldId="304"/>
        </pc:sldMkLst>
      </pc:sldChg>
      <pc:sldChg chg="modNotesTx">
        <pc:chgData name="Owen Santoso (22466085)" userId="b375e2bc-c19d-4108-9c74-f6149a3e4a36" providerId="ADAL" clId="{81768A28-A431-44C1-BD05-F57BF30A82BC}" dt="2023-05-25T02:01:36.412" v="578" actId="20577"/>
        <pc:sldMkLst>
          <pc:docMk/>
          <pc:sldMk cId="2752220279" sldId="305"/>
        </pc:sldMkLst>
      </pc:sldChg>
      <pc:sldChg chg="addSp modSp mod modNotesTx">
        <pc:chgData name="Owen Santoso (22466085)" userId="b375e2bc-c19d-4108-9c74-f6149a3e4a36" providerId="ADAL" clId="{81768A28-A431-44C1-BD05-F57BF30A82BC}" dt="2023-05-25T02:01:43.075" v="583" actId="20577"/>
        <pc:sldMkLst>
          <pc:docMk/>
          <pc:sldMk cId="3906021640" sldId="306"/>
        </pc:sldMkLst>
        <pc:spChg chg="add mod">
          <ac:chgData name="Owen Santoso (22466085)" userId="b375e2bc-c19d-4108-9c74-f6149a3e4a36" providerId="ADAL" clId="{81768A28-A431-44C1-BD05-F57BF30A82BC}" dt="2023-05-25T01:11:24.407" v="185" actId="1076"/>
          <ac:spMkLst>
            <pc:docMk/>
            <pc:sldMk cId="3906021640" sldId="306"/>
            <ac:spMk id="4" creationId="{B0625676-6417-8959-2E72-2F6FB0449068}"/>
          </ac:spMkLst>
        </pc:spChg>
        <pc:spChg chg="add mod">
          <ac:chgData name="Owen Santoso (22466085)" userId="b375e2bc-c19d-4108-9c74-f6149a3e4a36" providerId="ADAL" clId="{81768A28-A431-44C1-BD05-F57BF30A82BC}" dt="2023-05-25T01:11:20.731" v="184" actId="14100"/>
          <ac:spMkLst>
            <pc:docMk/>
            <pc:sldMk cId="3906021640" sldId="306"/>
            <ac:spMk id="6" creationId="{EAB3A366-8BDC-5754-48B3-766936F0E19D}"/>
          </ac:spMkLst>
        </pc:spChg>
        <pc:spChg chg="add mod">
          <ac:chgData name="Owen Santoso (22466085)" userId="b375e2bc-c19d-4108-9c74-f6149a3e4a36" providerId="ADAL" clId="{81768A28-A431-44C1-BD05-F57BF30A82BC}" dt="2023-05-25T01:11:15.820" v="183" actId="1076"/>
          <ac:spMkLst>
            <pc:docMk/>
            <pc:sldMk cId="3906021640" sldId="306"/>
            <ac:spMk id="7" creationId="{B7C1F2DF-07FE-9235-1802-22E646B43820}"/>
          </ac:spMkLst>
        </pc:spChg>
      </pc:sldChg>
      <pc:sldChg chg="modNotesTx">
        <pc:chgData name="Owen Santoso (22466085)" userId="b375e2bc-c19d-4108-9c74-f6149a3e4a36" providerId="ADAL" clId="{81768A28-A431-44C1-BD05-F57BF30A82BC}" dt="2023-05-25T02:01:54.895" v="597" actId="20577"/>
        <pc:sldMkLst>
          <pc:docMk/>
          <pc:sldMk cId="1629796299" sldId="307"/>
        </pc:sldMkLst>
      </pc:sldChg>
      <pc:sldChg chg="modNotesTx">
        <pc:chgData name="Owen Santoso (22466085)" userId="b375e2bc-c19d-4108-9c74-f6149a3e4a36" providerId="ADAL" clId="{81768A28-A431-44C1-BD05-F57BF30A82BC}" dt="2023-05-25T02:01:50.356" v="590" actId="20577"/>
        <pc:sldMkLst>
          <pc:docMk/>
          <pc:sldMk cId="3211585716" sldId="308"/>
        </pc:sldMkLst>
      </pc:sldChg>
      <pc:sldChg chg="modTransition modNotesTx">
        <pc:chgData name="Owen Santoso (22466085)" userId="b375e2bc-c19d-4108-9c74-f6149a3e4a36" providerId="ADAL" clId="{81768A28-A431-44C1-BD05-F57BF30A82BC}" dt="2023-05-25T02:05:55.364" v="635" actId="20577"/>
        <pc:sldMkLst>
          <pc:docMk/>
          <pc:sldMk cId="1411061992" sldId="309"/>
        </pc:sldMkLst>
      </pc:sldChg>
      <pc:sldChg chg="addSp delSp modSp mod modTransition modNotesTx">
        <pc:chgData name="Owen Santoso (22466085)" userId="b375e2bc-c19d-4108-9c74-f6149a3e4a36" providerId="ADAL" clId="{81768A28-A431-44C1-BD05-F57BF30A82BC}" dt="2023-05-25T02:01:22.724" v="568" actId="20577"/>
        <pc:sldMkLst>
          <pc:docMk/>
          <pc:sldMk cId="1577986234" sldId="310"/>
        </pc:sldMkLst>
        <pc:spChg chg="mod">
          <ac:chgData name="Owen Santoso (22466085)" userId="b375e2bc-c19d-4108-9c74-f6149a3e4a36" providerId="ADAL" clId="{81768A28-A431-44C1-BD05-F57BF30A82BC}" dt="2023-05-25T01:29:13.628" v="426" actId="1076"/>
          <ac:spMkLst>
            <pc:docMk/>
            <pc:sldMk cId="1577986234" sldId="310"/>
            <ac:spMk id="2" creationId="{335A9DBC-AF01-9BE5-4DF3-37DDFA85F2F3}"/>
          </ac:spMkLst>
        </pc:spChg>
        <pc:spChg chg="del">
          <ac:chgData name="Owen Santoso (22466085)" userId="b375e2bc-c19d-4108-9c74-f6149a3e4a36" providerId="ADAL" clId="{81768A28-A431-44C1-BD05-F57BF30A82BC}" dt="2023-05-25T01:28:27.678" v="410" actId="478"/>
          <ac:spMkLst>
            <pc:docMk/>
            <pc:sldMk cId="1577986234" sldId="310"/>
            <ac:spMk id="3" creationId="{4DBF0382-25B9-2F83-311A-F767B80CA632}"/>
          </ac:spMkLst>
        </pc:spChg>
        <pc:spChg chg="add del mod">
          <ac:chgData name="Owen Santoso (22466085)" userId="b375e2bc-c19d-4108-9c74-f6149a3e4a36" providerId="ADAL" clId="{81768A28-A431-44C1-BD05-F57BF30A82BC}" dt="2023-05-25T01:28:31.109" v="411" actId="478"/>
          <ac:spMkLst>
            <pc:docMk/>
            <pc:sldMk cId="1577986234" sldId="310"/>
            <ac:spMk id="10" creationId="{01D27891-6F97-4CD8-A47D-DE2B354C72DB}"/>
          </ac:spMkLst>
        </pc:spChg>
        <pc:picChg chg="add mod modCrop">
          <ac:chgData name="Owen Santoso (22466085)" userId="b375e2bc-c19d-4108-9c74-f6149a3e4a36" providerId="ADAL" clId="{81768A28-A431-44C1-BD05-F57BF30A82BC}" dt="2023-05-25T01:28:57.526" v="422" actId="1076"/>
          <ac:picMkLst>
            <pc:docMk/>
            <pc:sldMk cId="1577986234" sldId="310"/>
            <ac:picMk id="5" creationId="{B97AEC99-FE52-A04F-28D7-7BA75A10E586}"/>
          </ac:picMkLst>
        </pc:picChg>
        <pc:picChg chg="del">
          <ac:chgData name="Owen Santoso (22466085)" userId="b375e2bc-c19d-4108-9c74-f6149a3e4a36" providerId="ADAL" clId="{81768A28-A431-44C1-BD05-F57BF30A82BC}" dt="2023-05-25T01:27:38.273" v="392" actId="478"/>
          <ac:picMkLst>
            <pc:docMk/>
            <pc:sldMk cId="1577986234" sldId="310"/>
            <ac:picMk id="6" creationId="{4EEE2A9A-6FEA-BD08-F91F-8E5D2BA3A88A}"/>
          </ac:picMkLst>
        </pc:picChg>
        <pc:picChg chg="add mod modCrop">
          <ac:chgData name="Owen Santoso (22466085)" userId="b375e2bc-c19d-4108-9c74-f6149a3e4a36" providerId="ADAL" clId="{81768A28-A431-44C1-BD05-F57BF30A82BC}" dt="2023-05-25T01:29:09.265" v="425" actId="1076"/>
          <ac:picMkLst>
            <pc:docMk/>
            <pc:sldMk cId="1577986234" sldId="310"/>
            <ac:picMk id="8" creationId="{72CDF977-1B46-0625-F504-4585777EE39E}"/>
          </ac:picMkLst>
        </pc:picChg>
        <pc:picChg chg="add mod modCrop">
          <ac:chgData name="Owen Santoso (22466085)" userId="b375e2bc-c19d-4108-9c74-f6149a3e4a36" providerId="ADAL" clId="{81768A28-A431-44C1-BD05-F57BF30A82BC}" dt="2023-05-25T01:29:06.550" v="424" actId="14100"/>
          <ac:picMkLst>
            <pc:docMk/>
            <pc:sldMk cId="1577986234" sldId="310"/>
            <ac:picMk id="12" creationId="{8692E097-2371-0A11-BB21-DBA4AAF42058}"/>
          </ac:picMkLst>
        </pc:picChg>
      </pc:sldChg>
      <pc:sldChg chg="delSp modSp add mod setBg delDesignElem modNotesTx">
        <pc:chgData name="Owen Santoso (22466085)" userId="b375e2bc-c19d-4108-9c74-f6149a3e4a36" providerId="ADAL" clId="{81768A28-A431-44C1-BD05-F57BF30A82BC}" dt="2023-05-25T02:02:23.132" v="626" actId="20577"/>
        <pc:sldMkLst>
          <pc:docMk/>
          <pc:sldMk cId="1054126502" sldId="311"/>
        </pc:sldMkLst>
        <pc:spChg chg="mod">
          <ac:chgData name="Owen Santoso (22466085)" userId="b375e2bc-c19d-4108-9c74-f6149a3e4a36" providerId="ADAL" clId="{81768A28-A431-44C1-BD05-F57BF30A82BC}" dt="2023-05-24T22:47:26.861" v="18" actId="20577"/>
          <ac:spMkLst>
            <pc:docMk/>
            <pc:sldMk cId="1054126502" sldId="311"/>
            <ac:spMk id="2" creationId="{89559F60-4CE1-4E2F-86EA-1B60679F1F4A}"/>
          </ac:spMkLst>
        </pc:spChg>
        <pc:spChg chg="mod">
          <ac:chgData name="Owen Santoso (22466085)" userId="b375e2bc-c19d-4108-9c74-f6149a3e4a36" providerId="ADAL" clId="{81768A28-A431-44C1-BD05-F57BF30A82BC}" dt="2023-05-25T01:19:30.823" v="327" actId="20577"/>
          <ac:spMkLst>
            <pc:docMk/>
            <pc:sldMk cId="1054126502" sldId="311"/>
            <ac:spMk id="24" creationId="{F260476B-CCA6-412B-A9C5-399C34AE6F05}"/>
          </ac:spMkLst>
        </pc:spChg>
        <pc:spChg chg="del">
          <ac:chgData name="Owen Santoso (22466085)" userId="b375e2bc-c19d-4108-9c74-f6149a3e4a36" providerId="ADAL" clId="{81768A28-A431-44C1-BD05-F57BF30A82BC}" dt="2023-05-24T22:47:22.123" v="1"/>
          <ac:spMkLst>
            <pc:docMk/>
            <pc:sldMk cId="1054126502" sldId="311"/>
            <ac:spMk id="55" creationId="{0EF2A0DA-AE81-4A45-972E-646AC2870C2F}"/>
          </ac:spMkLst>
        </pc:spChg>
        <pc:picChg chg="del">
          <ac:chgData name="Owen Santoso (22466085)" userId="b375e2bc-c19d-4108-9c74-f6149a3e4a36" providerId="ADAL" clId="{81768A28-A431-44C1-BD05-F57BF30A82BC}" dt="2023-05-24T22:47:22.123" v="1"/>
          <ac:picMkLst>
            <pc:docMk/>
            <pc:sldMk cId="1054126502" sldId="311"/>
            <ac:picMk id="57" creationId="{B536FA4E-0152-4E27-91DA-0FC22D1846BB}"/>
          </ac:picMkLst>
        </pc:picChg>
      </pc:sldChg>
      <pc:sldChg chg="modSp add del mod">
        <pc:chgData name="Owen Santoso (22466085)" userId="b375e2bc-c19d-4108-9c74-f6149a3e4a36" providerId="ADAL" clId="{81768A28-A431-44C1-BD05-F57BF30A82BC}" dt="2023-05-25T01:20:04.569" v="346" actId="2696"/>
        <pc:sldMkLst>
          <pc:docMk/>
          <pc:sldMk cId="1131394758" sldId="312"/>
        </pc:sldMkLst>
        <pc:spChg chg="mod">
          <ac:chgData name="Owen Santoso (22466085)" userId="b375e2bc-c19d-4108-9c74-f6149a3e4a36" providerId="ADAL" clId="{81768A28-A431-44C1-BD05-F57BF30A82BC}" dt="2023-05-25T01:20:01.079" v="345" actId="20577"/>
          <ac:spMkLst>
            <pc:docMk/>
            <pc:sldMk cId="1131394758" sldId="312"/>
            <ac:spMk id="2" creationId="{335A9DBC-AF01-9BE5-4DF3-37DDFA85F2F3}"/>
          </ac:spMkLst>
        </pc:spChg>
      </pc:sldChg>
    </pc:docChg>
  </pc:docChgLst>
  <pc:docChgLst>
    <pc:chgData name="Sebastian Hasleby (22510801)" userId="S::22510801@student.uwa.edu.au::0632ee79-0f40-479d-a547-7b1b31fc9ed4" providerId="AD" clId="Web-{EE04840B-B81B-192D-5EC0-FBEE03EEBC93}"/>
    <pc:docChg chg="modSld">
      <pc:chgData name="Sebastian Hasleby (22510801)" userId="S::22510801@student.uwa.edu.au::0632ee79-0f40-479d-a547-7b1b31fc9ed4" providerId="AD" clId="Web-{EE04840B-B81B-192D-5EC0-FBEE03EEBC93}" dt="2023-05-25T01:11:09.665" v="320" actId="20577"/>
      <pc:docMkLst>
        <pc:docMk/>
      </pc:docMkLst>
      <pc:sldChg chg="addSp delSp modSp">
        <pc:chgData name="Sebastian Hasleby (22510801)" userId="S::22510801@student.uwa.edu.au::0632ee79-0f40-479d-a547-7b1b31fc9ed4" providerId="AD" clId="Web-{EE04840B-B81B-192D-5EC0-FBEE03EEBC93}" dt="2023-05-24T23:41:05.849" v="257"/>
        <pc:sldMkLst>
          <pc:docMk/>
          <pc:sldMk cId="2680028601" sldId="291"/>
        </pc:sldMkLst>
        <pc:spChg chg="del mod">
          <ac:chgData name="Sebastian Hasleby (22510801)" userId="S::22510801@student.uwa.edu.au::0632ee79-0f40-479d-a547-7b1b31fc9ed4" providerId="AD" clId="Web-{EE04840B-B81B-192D-5EC0-FBEE03EEBC93}" dt="2023-05-24T23:41:05.849" v="257"/>
          <ac:spMkLst>
            <pc:docMk/>
            <pc:sldMk cId="2680028601" sldId="291"/>
            <ac:spMk id="3" creationId="{4DBF0382-25B9-2F83-311A-F767B80CA632}"/>
          </ac:spMkLst>
        </pc:spChg>
        <pc:spChg chg="add mod">
          <ac:chgData name="Sebastian Hasleby (22510801)" userId="S::22510801@student.uwa.edu.au::0632ee79-0f40-479d-a547-7b1b31fc9ed4" providerId="AD" clId="Web-{EE04840B-B81B-192D-5EC0-FBEE03EEBC93}" dt="2023-05-24T23:41:05.849" v="257"/>
          <ac:spMkLst>
            <pc:docMk/>
            <pc:sldMk cId="2680028601" sldId="291"/>
            <ac:spMk id="6" creationId="{538754A4-805F-AA18-84CC-E00B8190B6FC}"/>
          </ac:spMkLst>
        </pc:spChg>
      </pc:sldChg>
      <pc:sldChg chg="modSp">
        <pc:chgData name="Sebastian Hasleby (22510801)" userId="S::22510801@student.uwa.edu.au::0632ee79-0f40-479d-a547-7b1b31fc9ed4" providerId="AD" clId="Web-{EE04840B-B81B-192D-5EC0-FBEE03EEBC93}" dt="2023-05-24T23:39:30.016" v="255" actId="20577"/>
        <pc:sldMkLst>
          <pc:docMk/>
          <pc:sldMk cId="2832074687" sldId="293"/>
        </pc:sldMkLst>
        <pc:spChg chg="mod">
          <ac:chgData name="Sebastian Hasleby (22510801)" userId="S::22510801@student.uwa.edu.au::0632ee79-0f40-479d-a547-7b1b31fc9ed4" providerId="AD" clId="Web-{EE04840B-B81B-192D-5EC0-FBEE03EEBC93}" dt="2023-05-24T23:39:30.016" v="255" actId="20577"/>
          <ac:spMkLst>
            <pc:docMk/>
            <pc:sldMk cId="2832074687" sldId="293"/>
            <ac:spMk id="3" creationId="{4DBF0382-25B9-2F83-311A-F767B80CA632}"/>
          </ac:spMkLst>
        </pc:spChg>
      </pc:sldChg>
      <pc:sldChg chg="modSp">
        <pc:chgData name="Sebastian Hasleby (22510801)" userId="S::22510801@student.uwa.edu.au::0632ee79-0f40-479d-a547-7b1b31fc9ed4" providerId="AD" clId="Web-{EE04840B-B81B-192D-5EC0-FBEE03EEBC93}" dt="2023-05-24T23:35:25.799" v="130" actId="20577"/>
        <pc:sldMkLst>
          <pc:docMk/>
          <pc:sldMk cId="4281389162" sldId="299"/>
        </pc:sldMkLst>
        <pc:spChg chg="mod">
          <ac:chgData name="Sebastian Hasleby (22510801)" userId="S::22510801@student.uwa.edu.au::0632ee79-0f40-479d-a547-7b1b31fc9ed4" providerId="AD" clId="Web-{EE04840B-B81B-192D-5EC0-FBEE03EEBC93}" dt="2023-05-24T23:35:25.799" v="130" actId="20577"/>
          <ac:spMkLst>
            <pc:docMk/>
            <pc:sldMk cId="4281389162" sldId="299"/>
            <ac:spMk id="3" creationId="{4DBF0382-25B9-2F83-311A-F767B80CA632}"/>
          </ac:spMkLst>
        </pc:spChg>
      </pc:sldChg>
      <pc:sldChg chg="modSp">
        <pc:chgData name="Sebastian Hasleby (22510801)" userId="S::22510801@student.uwa.edu.au::0632ee79-0f40-479d-a547-7b1b31fc9ed4" providerId="AD" clId="Web-{EE04840B-B81B-192D-5EC0-FBEE03EEBC93}" dt="2023-05-24T23:33:29.168" v="86" actId="20577"/>
        <pc:sldMkLst>
          <pc:docMk/>
          <pc:sldMk cId="3760707558" sldId="300"/>
        </pc:sldMkLst>
        <pc:spChg chg="mod">
          <ac:chgData name="Sebastian Hasleby (22510801)" userId="S::22510801@student.uwa.edu.au::0632ee79-0f40-479d-a547-7b1b31fc9ed4" providerId="AD" clId="Web-{EE04840B-B81B-192D-5EC0-FBEE03EEBC93}" dt="2023-05-24T23:33:29.168" v="86" actId="20577"/>
          <ac:spMkLst>
            <pc:docMk/>
            <pc:sldMk cId="3760707558" sldId="300"/>
            <ac:spMk id="3" creationId="{4DBF0382-25B9-2F83-311A-F767B80CA632}"/>
          </ac:spMkLst>
        </pc:spChg>
      </pc:sldChg>
      <pc:sldChg chg="addSp modSp">
        <pc:chgData name="Sebastian Hasleby (22510801)" userId="S::22510801@student.uwa.edu.au::0632ee79-0f40-479d-a547-7b1b31fc9ed4" providerId="AD" clId="Web-{EE04840B-B81B-192D-5EC0-FBEE03EEBC93}" dt="2023-05-25T01:11:09.665" v="320" actId="20577"/>
        <pc:sldMkLst>
          <pc:docMk/>
          <pc:sldMk cId="4280709075" sldId="301"/>
        </pc:sldMkLst>
        <pc:spChg chg="mod">
          <ac:chgData name="Sebastian Hasleby (22510801)" userId="S::22510801@student.uwa.edu.au::0632ee79-0f40-479d-a547-7b1b31fc9ed4" providerId="AD" clId="Web-{EE04840B-B81B-192D-5EC0-FBEE03EEBC93}" dt="2023-05-25T01:11:09.665" v="320" actId="20577"/>
          <ac:spMkLst>
            <pc:docMk/>
            <pc:sldMk cId="4280709075" sldId="301"/>
            <ac:spMk id="3" creationId="{4DBF0382-25B9-2F83-311A-F767B80CA632}"/>
          </ac:spMkLst>
        </pc:spChg>
        <pc:picChg chg="add mod">
          <ac:chgData name="Sebastian Hasleby (22510801)" userId="S::22510801@student.uwa.edu.au::0632ee79-0f40-479d-a547-7b1b31fc9ed4" providerId="AD" clId="Web-{EE04840B-B81B-192D-5EC0-FBEE03EEBC93}" dt="2023-05-25T01:10:26.821" v="285" actId="1076"/>
          <ac:picMkLst>
            <pc:docMk/>
            <pc:sldMk cId="4280709075" sldId="301"/>
            <ac:picMk id="4" creationId="{89A00C20-36E5-5EA9-55A2-22D38770C3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8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12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7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32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17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5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40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Shami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6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Shami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38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Shami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4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03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723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Shami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12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86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66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Jonny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666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8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6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Seb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9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42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73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36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Owen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0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C034B-A6E0-9346-1CE9-E8006F60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213B4-049E-1118-FA8C-A65A733E9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 descr="Chrome red - ColourLex">
            <a:extLst>
              <a:ext uri="{FF2B5EF4-FFF2-40B4-BE49-F238E27FC236}">
                <a16:creationId xmlns:a16="http://schemas.microsoft.com/office/drawing/2014/main" id="{06D1CEDC-EC45-767D-FCB3-904D5830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63265" y="-1771651"/>
            <a:ext cx="18559933" cy="96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60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software, display&#10;&#10;Description automatically generated">
            <a:extLst>
              <a:ext uri="{FF2B5EF4-FFF2-40B4-BE49-F238E27FC236}">
                <a16:creationId xmlns:a16="http://schemas.microsoft.com/office/drawing/2014/main" id="{D3B98EA6-45DD-17F5-4B7C-C043BC0C3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1" t="48545" r="4190" b="38873"/>
          <a:stretch/>
        </p:blipFill>
        <p:spPr>
          <a:xfrm>
            <a:off x="0" y="5428288"/>
            <a:ext cx="12180367" cy="104291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0EBF21-F0FE-3F4E-36DA-9865A19CB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510" y="1937596"/>
            <a:ext cx="4340239" cy="3944432"/>
          </a:xfrm>
        </p:spPr>
        <p:txBody>
          <a:bodyPr/>
          <a:lstStyle/>
          <a:p>
            <a:r>
              <a:rPr lang="en-AU"/>
              <a:t>18 inverters</a:t>
            </a:r>
          </a:p>
          <a:p>
            <a:r>
              <a:rPr lang="en-AU"/>
              <a:t>Determined iteratively through simulation</a:t>
            </a:r>
          </a:p>
          <a:p>
            <a:endParaRPr lang="en-AU"/>
          </a:p>
          <a:p>
            <a:endParaRPr lang="en-AU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F0A1128-2CFA-4B78-1004-D9F7EE699D35}"/>
              </a:ext>
            </a:extLst>
          </p:cNvPr>
          <p:cNvSpPr txBox="1">
            <a:spLocks/>
          </p:cNvSpPr>
          <p:nvPr/>
        </p:nvSpPr>
        <p:spPr>
          <a:xfrm>
            <a:off x="589945" y="43815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/>
              <a:t>Delay Chain – Schematic &amp;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D7BF8-5F6F-EE01-A42B-A3ED22E589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5" t="19189" r="3941" b="14541"/>
          <a:stretch/>
        </p:blipFill>
        <p:spPr bwMode="auto">
          <a:xfrm>
            <a:off x="0" y="1815528"/>
            <a:ext cx="7480255" cy="33706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107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F0A1128-2CFA-4B78-1004-D9F7EE699D35}"/>
              </a:ext>
            </a:extLst>
          </p:cNvPr>
          <p:cNvSpPr txBox="1">
            <a:spLocks/>
          </p:cNvSpPr>
          <p:nvPr/>
        </p:nvSpPr>
        <p:spPr>
          <a:xfrm>
            <a:off x="589945" y="43815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/>
              <a:t>Delay Chain – Simulation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110D82-D52E-F93F-7CFB-E1E6F9B0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9497"/>
            <a:ext cx="12192000" cy="370730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843E07C-6B7B-621D-06BD-209A8E62B301}"/>
              </a:ext>
            </a:extLst>
          </p:cNvPr>
          <p:cNvSpPr txBox="1">
            <a:spLocks/>
          </p:cNvSpPr>
          <p:nvPr/>
        </p:nvSpPr>
        <p:spPr>
          <a:xfrm>
            <a:off x="603592" y="1542197"/>
            <a:ext cx="10984816" cy="15771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Determined iteratively through simulation</a:t>
            </a:r>
          </a:p>
          <a:p>
            <a:r>
              <a:rPr lang="en-AU"/>
              <a:t>Lowest number of inverters to charge </a:t>
            </a:r>
            <a:r>
              <a:rPr lang="en-AU" err="1"/>
              <a:t>Vn</a:t>
            </a:r>
            <a:r>
              <a:rPr lang="en-AU"/>
              <a:t> to 1.2V</a:t>
            </a:r>
          </a:p>
          <a:p>
            <a:endParaRPr lang="en-AU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07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5084" y="2420021"/>
            <a:ext cx="3724988" cy="4212790"/>
          </a:xfrm>
        </p:spPr>
        <p:txBody>
          <a:bodyPr/>
          <a:lstStyle/>
          <a:p>
            <a:pPr indent="-305435"/>
            <a:r>
              <a:rPr lang="en-AU"/>
              <a:t>Sizing for smallest area:</a:t>
            </a:r>
            <a:endParaRPr lang="en-US"/>
          </a:p>
          <a:p>
            <a:pPr marL="719455" lvl="1" indent="-269875"/>
            <a:r>
              <a:rPr lang="en-AU"/>
              <a:t>L=130n</a:t>
            </a:r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r>
              <a:rPr lang="en-AU"/>
              <a:t>W=280n</a:t>
            </a:r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719455" lvl="1" indent="-269875"/>
            <a:r>
              <a:rPr lang="en-A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(W kept the same as the minimum source drain metal width)</a:t>
            </a:r>
          </a:p>
          <a:p>
            <a:pPr marL="719455" lvl="1" indent="-26987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8" name="Picture 7" descr="A picture containing screenshot, text, software, display&#10;&#10;Description automatically generated">
            <a:extLst>
              <a:ext uri="{FF2B5EF4-FFF2-40B4-BE49-F238E27FC236}">
                <a16:creationId xmlns:a16="http://schemas.microsoft.com/office/drawing/2014/main" id="{1EB4044F-4CC9-0866-E343-ED262CA2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1" t="40491" r="78526" b="35536"/>
          <a:stretch/>
        </p:blipFill>
        <p:spPr>
          <a:xfrm>
            <a:off x="4265775" y="2061691"/>
            <a:ext cx="3724988" cy="4796309"/>
          </a:xfrm>
          <a:prstGeom prst="rect">
            <a:avLst/>
          </a:prstGeom>
        </p:spPr>
      </p:pic>
      <p:pic>
        <p:nvPicPr>
          <p:cNvPr id="5" name="Picture 4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597F3EA-8100-1105-491F-3BBB03126B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40" t="19702" r="27743" b="11939"/>
          <a:stretch/>
        </p:blipFill>
        <p:spPr>
          <a:xfrm>
            <a:off x="0" y="2064243"/>
            <a:ext cx="4230806" cy="47963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FEFAE6-C590-D086-89CA-2A84CFEBE2A2}"/>
              </a:ext>
            </a:extLst>
          </p:cNvPr>
          <p:cNvSpPr txBox="1">
            <a:spLocks/>
          </p:cNvSpPr>
          <p:nvPr/>
        </p:nvSpPr>
        <p:spPr>
          <a:xfrm>
            <a:off x="589945" y="438151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AU"/>
              <a:t>Delay Chain – Inverter</a:t>
            </a:r>
          </a:p>
        </p:txBody>
      </p:sp>
    </p:spTree>
    <p:extLst>
      <p:ext uri="{BB962C8B-B14F-4D97-AF65-F5344CB8AC3E}">
        <p14:creationId xmlns:p14="http://schemas.microsoft.com/office/powerpoint/2010/main" val="4281389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40124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12–bit HDR Binary Counter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2076450"/>
            <a:ext cx="5383294" cy="4343399"/>
          </a:xfrm>
        </p:spPr>
        <p:txBody>
          <a:bodyPr/>
          <a:lstStyle/>
          <a:p>
            <a:r>
              <a:rPr lang="en-AU"/>
              <a:t>12–bits implemented</a:t>
            </a:r>
          </a:p>
          <a:p>
            <a:r>
              <a:rPr lang="en-AU"/>
              <a:t>HDR feature implemented</a:t>
            </a:r>
          </a:p>
          <a:p>
            <a:r>
              <a:rPr lang="en-AU"/>
              <a:t>D flip-flops</a:t>
            </a:r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6" t="48743" r="3647" b="21307"/>
          <a:stretch/>
        </p:blipFill>
        <p:spPr>
          <a:xfrm>
            <a:off x="0" y="1866901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3382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31" y="438151"/>
            <a:ext cx="3666745" cy="4049766"/>
          </a:xfrm>
        </p:spPr>
        <p:txBody>
          <a:bodyPr>
            <a:normAutofit/>
          </a:bodyPr>
          <a:lstStyle/>
          <a:p>
            <a:pPr algn="l"/>
            <a:r>
              <a:rPr lang="en-AU" sz="4000"/>
              <a:t>12-bit HDR Binary Counter </a:t>
            </a:r>
            <a:r>
              <a:rPr lang="en-AU" sz="2800"/>
              <a:t>Layout &amp; Schematic</a:t>
            </a:r>
            <a:endParaRPr lang="en-AU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7307" y="288593"/>
            <a:ext cx="4844956" cy="2775329"/>
          </a:xfrm>
        </p:spPr>
        <p:txBody>
          <a:bodyPr/>
          <a:lstStyle/>
          <a:p>
            <a:pPr marL="37465" indent="0">
              <a:buNone/>
            </a:pPr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F1EF4C-4605-AF33-D5B4-2897FFCAE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8" t="38906" r="3395" b="36666"/>
          <a:stretch/>
        </p:blipFill>
        <p:spPr>
          <a:xfrm>
            <a:off x="0" y="4821855"/>
            <a:ext cx="12192000" cy="20361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2D67A-DAF1-7920-75A0-4D0520CBF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1" t="19103" r="12398" b="12191"/>
          <a:stretch>
            <a:fillRect/>
          </a:stretch>
        </p:blipFill>
        <p:spPr>
          <a:xfrm>
            <a:off x="4039806" y="-1"/>
            <a:ext cx="8152194" cy="482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7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99" y="170033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AU"/>
              <a:t>12-bit HDR Binary Counter –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A742C-6655-5DDF-256F-ECD850D443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t="22249" r="22544" b="7572"/>
          <a:stretch/>
        </p:blipFill>
        <p:spPr bwMode="auto">
          <a:xfrm>
            <a:off x="885646" y="2179608"/>
            <a:ext cx="9620821" cy="4741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358C6-4EF4-541C-A6EC-19AA6E6C08C3}"/>
              </a:ext>
            </a:extLst>
          </p:cNvPr>
          <p:cNvSpPr txBox="1"/>
          <p:nvPr/>
        </p:nvSpPr>
        <p:spPr>
          <a:xfrm>
            <a:off x="6790359" y="1390313"/>
            <a:ext cx="2107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AU" sz="1600" b="1" baseline="3000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AU" sz="16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BIT FLIPPED, HDR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78B779-1E6F-2C59-5534-E994980520F7}"/>
              </a:ext>
            </a:extLst>
          </p:cNvPr>
          <p:cNvSpPr/>
          <p:nvPr/>
        </p:nvSpPr>
        <p:spPr>
          <a:xfrm>
            <a:off x="5181600" y="2058839"/>
            <a:ext cx="5411638" cy="4416724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3168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D-Flipflop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2076450"/>
            <a:ext cx="5383294" cy="4343399"/>
          </a:xfrm>
        </p:spPr>
        <p:txBody>
          <a:bodyPr/>
          <a:lstStyle/>
          <a:p>
            <a:pPr indent="-305435"/>
            <a:r>
              <a:rPr lang="en-AU"/>
              <a:t>Easily validated the schematic</a:t>
            </a:r>
          </a:p>
          <a:p>
            <a:pPr indent="-305435"/>
            <a:r>
              <a:rPr lang="en-A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Substantially more difficult in layout</a:t>
            </a:r>
          </a:p>
          <a:p>
            <a:pPr indent="-305435"/>
            <a:r>
              <a:rPr lang="en-A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Resulting in a 7.5u x 3.8u DFF</a:t>
            </a:r>
          </a:p>
          <a:p>
            <a:pPr marL="37465" indent="0">
              <a:buNone/>
            </a:pPr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buNone/>
            </a:pPr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6" name="Picture 5" descr="A picture containing screenshot, text, software, multimedia software&#10;&#10;Description automatically generated">
            <a:extLst>
              <a:ext uri="{FF2B5EF4-FFF2-40B4-BE49-F238E27FC236}">
                <a16:creationId xmlns:a16="http://schemas.microsoft.com/office/drawing/2014/main" id="{4EEE2A9A-6FEA-BD08-F91F-8E5D2BA3A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8" t="18707" r="23489" b="9751"/>
          <a:stretch/>
        </p:blipFill>
        <p:spPr>
          <a:xfrm>
            <a:off x="0" y="1868606"/>
            <a:ext cx="5280846" cy="4989393"/>
          </a:xfrm>
          <a:prstGeom prst="rect">
            <a:avLst/>
          </a:prstGeom>
        </p:spPr>
      </p:pic>
      <p:pic>
        <p:nvPicPr>
          <p:cNvPr id="4" name="Picture 4" descr="A picture containing text, display, colorful&#10;&#10;Description automatically generated">
            <a:extLst>
              <a:ext uri="{FF2B5EF4-FFF2-40B4-BE49-F238E27FC236}">
                <a16:creationId xmlns:a16="http://schemas.microsoft.com/office/drawing/2014/main" id="{89A00C20-36E5-5EA9-55A2-22D38770C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171830" y="2333464"/>
            <a:ext cx="2965450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5506055" cy="1257300"/>
          </a:xfrm>
        </p:spPr>
        <p:txBody>
          <a:bodyPr/>
          <a:lstStyle/>
          <a:p>
            <a:pPr algn="l"/>
            <a:r>
              <a:rPr lang="en-AU"/>
              <a:t>HDR Implementation</a:t>
            </a:r>
          </a:p>
        </p:txBody>
      </p:sp>
      <p:pic>
        <p:nvPicPr>
          <p:cNvPr id="5" name="Picture 4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92EA999-F5F5-13C0-2200-FEF125C06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23" t="30362" r="2605" b="24377"/>
          <a:stretch/>
        </p:blipFill>
        <p:spPr>
          <a:xfrm>
            <a:off x="-1" y="1938130"/>
            <a:ext cx="12188491" cy="49198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8B5F782-B2FE-FFD3-4495-9DD780DAE330}"/>
              </a:ext>
            </a:extLst>
          </p:cNvPr>
          <p:cNvSpPr/>
          <p:nvPr/>
        </p:nvSpPr>
        <p:spPr>
          <a:xfrm>
            <a:off x="198782" y="2057400"/>
            <a:ext cx="6331227" cy="4472609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C7C2C6F-949A-427E-11C3-BAACF54A3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770" y="214520"/>
            <a:ext cx="5920230" cy="1530626"/>
          </a:xfrm>
        </p:spPr>
        <p:txBody>
          <a:bodyPr>
            <a:normAutofit/>
          </a:bodyPr>
          <a:lstStyle/>
          <a:p>
            <a:r>
              <a:rPr lang="en-AU"/>
              <a:t>Multiplexer and frequency divider</a:t>
            </a:r>
          </a:p>
          <a:p>
            <a:r>
              <a:rPr lang="en-AU"/>
              <a:t>Output of mux feeds into 1</a:t>
            </a:r>
            <a:r>
              <a:rPr lang="en-AU" baseline="30000"/>
              <a:t>st</a:t>
            </a:r>
            <a:r>
              <a:rPr lang="en-AU"/>
              <a:t> bit of counter</a:t>
            </a:r>
          </a:p>
          <a:p>
            <a:r>
              <a:rPr lang="en-AU"/>
              <a:t>Select line is 12</a:t>
            </a:r>
            <a:r>
              <a:rPr lang="en-AU" baseline="30000"/>
              <a:t>th</a:t>
            </a:r>
            <a:r>
              <a:rPr lang="en-AU"/>
              <a:t> bit of counter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45D0-AB00-2BFC-E532-64E5B1503F9B}"/>
              </a:ext>
            </a:extLst>
          </p:cNvPr>
          <p:cNvSpPr txBox="1"/>
          <p:nvPr/>
        </p:nvSpPr>
        <p:spPr>
          <a:xfrm>
            <a:off x="5095336" y="301924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64F56-AD8F-3DD5-40CF-D6DF0CFDC30D}"/>
              </a:ext>
            </a:extLst>
          </p:cNvPr>
          <p:cNvSpPr txBox="1"/>
          <p:nvPr/>
        </p:nvSpPr>
        <p:spPr>
          <a:xfrm>
            <a:off x="2430148" y="3550651"/>
            <a:ext cx="157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 DIVIDER</a:t>
            </a:r>
          </a:p>
        </p:txBody>
      </p:sp>
    </p:spTree>
    <p:extLst>
      <p:ext uri="{BB962C8B-B14F-4D97-AF65-F5344CB8AC3E}">
        <p14:creationId xmlns:p14="http://schemas.microsoft.com/office/powerpoint/2010/main" val="141106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349462"/>
            <a:ext cx="10353762" cy="1257300"/>
          </a:xfrm>
        </p:spPr>
        <p:txBody>
          <a:bodyPr/>
          <a:lstStyle/>
          <a:p>
            <a:pPr algn="l"/>
            <a:r>
              <a:rPr lang="en-AU"/>
              <a:t>2–1 Multiplexer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7AEC99-FE52-A04F-28D7-7BA75A10E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3" t="16777" r="30364" b="9139"/>
          <a:stretch/>
        </p:blipFill>
        <p:spPr>
          <a:xfrm>
            <a:off x="589945" y="1598561"/>
            <a:ext cx="3485493" cy="4664001"/>
          </a:xfrm>
          <a:prstGeom prst="rect">
            <a:avLst/>
          </a:prstGeom>
        </p:spPr>
      </p:pic>
      <p:pic>
        <p:nvPicPr>
          <p:cNvPr id="8" name="Picture 7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2CDF977-1B46-0625-F504-4585777EE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80" t="17660" r="30315" b="10552"/>
          <a:stretch/>
        </p:blipFill>
        <p:spPr>
          <a:xfrm>
            <a:off x="7714856" y="438151"/>
            <a:ext cx="4283364" cy="5922405"/>
          </a:xfrm>
          <a:prstGeom prst="rect">
            <a:avLst/>
          </a:prstGeom>
        </p:spPr>
      </p:pic>
      <p:pic>
        <p:nvPicPr>
          <p:cNvPr id="12" name="Picture 11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8692E097-2371-0A11-BB21-DBA4AAF420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497" t="17748" r="36771" b="12936"/>
          <a:stretch/>
        </p:blipFill>
        <p:spPr>
          <a:xfrm>
            <a:off x="4633352" y="438151"/>
            <a:ext cx="2718182" cy="59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8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282959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Digital Pixel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4073236"/>
            <a:ext cx="3485072" cy="1261909"/>
          </a:xfrm>
        </p:spPr>
        <p:txBody>
          <a:bodyPr>
            <a:normAutofit/>
          </a:bodyPr>
          <a:lstStyle/>
          <a:p>
            <a:pPr algn="l"/>
            <a:r>
              <a:rPr lang="en-US" sz="1600"/>
              <a:t>Owen Santoso</a:t>
            </a:r>
            <a:br>
              <a:rPr lang="en-US" sz="1600"/>
            </a:br>
            <a:r>
              <a:rPr lang="en-US" sz="1600"/>
              <a:t>Jonathan Hyman</a:t>
            </a:r>
            <a:br>
              <a:rPr lang="en-US" sz="1600"/>
            </a:br>
            <a:r>
              <a:rPr lang="en-US" sz="1600"/>
              <a:t>Sebastian </a:t>
            </a:r>
            <a:r>
              <a:rPr lang="en-US" sz="1600" err="1"/>
              <a:t>Hasleby</a:t>
            </a:r>
            <a:br>
              <a:rPr lang="en-US" sz="1600"/>
            </a:br>
            <a:r>
              <a:rPr lang="en-US" sz="1600" err="1"/>
              <a:t>Shami</a:t>
            </a:r>
            <a:r>
              <a:rPr lang="en-US" sz="1600"/>
              <a:t> </a:t>
            </a:r>
            <a:r>
              <a:rPr lang="en-US" sz="1600" err="1"/>
              <a:t>Mohdar</a:t>
            </a:r>
            <a:endParaRPr lang="en-US" sz="1600"/>
          </a:p>
          <a:p>
            <a:pPr algn="l"/>
            <a:endParaRPr lang="en-US" sz="23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C69C0-CDAE-16AE-60BD-BC7E1E99F5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6" t="36220" r="40363" b="26457"/>
          <a:stretch/>
        </p:blipFill>
        <p:spPr bwMode="auto">
          <a:xfrm>
            <a:off x="1495740" y="1386523"/>
            <a:ext cx="4039105" cy="40255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120257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Feedback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2076450"/>
            <a:ext cx="5383294" cy="4343399"/>
          </a:xfrm>
        </p:spPr>
        <p:txBody>
          <a:bodyPr/>
          <a:lstStyle/>
          <a:p>
            <a:r>
              <a:rPr lang="en-AU"/>
              <a:t>Mega NAND (12–input NAND)</a:t>
            </a:r>
          </a:p>
          <a:p>
            <a:r>
              <a:rPr lang="en-AU"/>
              <a:t>Feedback NAND</a:t>
            </a:r>
          </a:p>
          <a:p>
            <a:endParaRPr lang="en-AU"/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81" t="22748" r="19950" b="30131"/>
          <a:stretch/>
        </p:blipFill>
        <p:spPr>
          <a:xfrm>
            <a:off x="0" y="1866901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410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AU"/>
              <a:t>Feedback Circuit –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A742C-6655-5DDF-256F-ECD850D443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 t="22249" r="449" b="9028"/>
          <a:stretch/>
        </p:blipFill>
        <p:spPr bwMode="auto">
          <a:xfrm>
            <a:off x="290079" y="1891015"/>
            <a:ext cx="11611842" cy="4528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A555B3-1DC6-5FB7-AA93-71A24D4D3028}"/>
              </a:ext>
            </a:extLst>
          </p:cNvPr>
          <p:cNvSpPr txBox="1"/>
          <p:nvPr/>
        </p:nvSpPr>
        <p:spPr>
          <a:xfrm>
            <a:off x="9557315" y="1160097"/>
            <a:ext cx="2733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 SATURATED, FLIPFLOPS HELD HIGH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89E21-E110-EB05-E4F0-B99D31797AC2}"/>
              </a:ext>
            </a:extLst>
          </p:cNvPr>
          <p:cNvSpPr/>
          <p:nvPr/>
        </p:nvSpPr>
        <p:spPr>
          <a:xfrm>
            <a:off x="9811109" y="1794294"/>
            <a:ext cx="2225616" cy="4738777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7FB0F-D5B5-9BD2-CDF8-9D5F2FBE73F2}"/>
              </a:ext>
            </a:extLst>
          </p:cNvPr>
          <p:cNvSpPr txBox="1"/>
          <p:nvPr/>
        </p:nvSpPr>
        <p:spPr>
          <a:xfrm>
            <a:off x="9690339" y="1891015"/>
            <a:ext cx="70524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52220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>
            <a:normAutofit/>
          </a:bodyPr>
          <a:lstStyle/>
          <a:p>
            <a:pPr algn="l"/>
            <a:r>
              <a:rPr lang="en-AU"/>
              <a:t>Feedback Circuit – Simulation Zoomed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3FD38B-5CEB-878E-3250-E02BB71C4C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9" t="22249" r="15950" b="7572"/>
          <a:stretch/>
        </p:blipFill>
        <p:spPr bwMode="auto">
          <a:xfrm>
            <a:off x="3810000" y="2052705"/>
            <a:ext cx="4571999" cy="460399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0469B-4914-AEB1-8335-3406962879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21479" b="7503"/>
          <a:stretch/>
        </p:blipFill>
        <p:spPr bwMode="auto">
          <a:xfrm>
            <a:off x="0" y="2080760"/>
            <a:ext cx="12192000" cy="45759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625676-6417-8959-2E72-2F6FB0449068}"/>
              </a:ext>
            </a:extLst>
          </p:cNvPr>
          <p:cNvSpPr txBox="1"/>
          <p:nvPr/>
        </p:nvSpPr>
        <p:spPr>
          <a:xfrm>
            <a:off x="8158464" y="1403063"/>
            <a:ext cx="2733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 SATURATED, FLIPFLOPS HELD HIGH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B3A366-8BDC-5754-48B3-766936F0E19D}"/>
              </a:ext>
            </a:extLst>
          </p:cNvPr>
          <p:cNvSpPr/>
          <p:nvPr/>
        </p:nvSpPr>
        <p:spPr>
          <a:xfrm>
            <a:off x="6668237" y="1984039"/>
            <a:ext cx="5430910" cy="4738777"/>
          </a:xfrm>
          <a:prstGeom prst="rect">
            <a:avLst/>
          </a:prstGeom>
          <a:noFill/>
          <a:ln w="762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C1F2DF-07FE-9235-1802-22E646B43820}"/>
              </a:ext>
            </a:extLst>
          </p:cNvPr>
          <p:cNvSpPr txBox="1"/>
          <p:nvPr/>
        </p:nvSpPr>
        <p:spPr>
          <a:xfrm>
            <a:off x="6547467" y="2080760"/>
            <a:ext cx="70524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AU" sz="235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0602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Mega-NAND – Symbol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5A9A97-9CB8-40C6-407F-561B51CB5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8" t="34889" r="38562" b="28222"/>
          <a:stretch/>
        </p:blipFill>
        <p:spPr>
          <a:xfrm>
            <a:off x="3825240" y="1611630"/>
            <a:ext cx="4541520" cy="50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85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Mega-NAND – Schematic &amp; Layout</a:t>
            </a:r>
          </a:p>
        </p:txBody>
      </p:sp>
      <p:pic>
        <p:nvPicPr>
          <p:cNvPr id="5" name="Picture 4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68A9EA60-AA23-07CB-839D-826B4F7D2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695451"/>
            <a:ext cx="7547373" cy="4983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771C2-6830-4606-6677-55C54F0BD0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19501" r="15778" b="12206"/>
          <a:stretch/>
        </p:blipFill>
        <p:spPr bwMode="auto">
          <a:xfrm rot="5400000">
            <a:off x="7507441" y="2530005"/>
            <a:ext cx="5002339" cy="33332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9796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1375178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Reset Circuit</a:t>
            </a:r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3" t="33499" r="65373" b="35622"/>
          <a:stretch/>
        </p:blipFill>
        <p:spPr>
          <a:xfrm>
            <a:off x="0" y="1866901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8754A4-805F-AA18-84CC-E00B8190B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GB"/>
              <a:t>Pull up network as specified by 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2680028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4208716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Photodiode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262" y="205136"/>
            <a:ext cx="5383294" cy="1490315"/>
          </a:xfrm>
        </p:spPr>
        <p:txBody>
          <a:bodyPr/>
          <a:lstStyle/>
          <a:p>
            <a:pPr indent="-305435"/>
            <a:r>
              <a:rPr lang="en-A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Required approximately ~2.8u A to fully saturate the counter in the 100u s cycle.</a:t>
            </a:r>
          </a:p>
          <a:p>
            <a:pPr indent="-305435"/>
            <a:r>
              <a:rPr lang="en-A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10um x 10um</a:t>
            </a: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A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37" t="52216" r="67530" b="24521"/>
          <a:stretch/>
        </p:blipFill>
        <p:spPr>
          <a:xfrm>
            <a:off x="508672" y="1866900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79623-F541-76B6-9271-7CD3F74F89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6" t="16637" r="47194" b="51077"/>
          <a:stretch/>
        </p:blipFill>
        <p:spPr bwMode="auto">
          <a:xfrm>
            <a:off x="6903417" y="1866900"/>
            <a:ext cx="4699167" cy="48308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207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Executive Summary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538124" cy="4726016"/>
          </a:xfrm>
        </p:spPr>
        <p:txBody>
          <a:bodyPr anchor="t">
            <a:normAutofit/>
          </a:bodyPr>
          <a:lstStyle/>
          <a:p>
            <a:r>
              <a:rPr lang="en-US" sz="2400"/>
              <a:t>12–bit binary counter </a:t>
            </a:r>
          </a:p>
          <a:p>
            <a:r>
              <a:rPr lang="en-US" sz="2400"/>
              <a:t>HDR feature implemented</a:t>
            </a:r>
          </a:p>
          <a:p>
            <a:r>
              <a:rPr lang="en-US" sz="2400"/>
              <a:t>Functional overflow protection</a:t>
            </a:r>
          </a:p>
          <a:p>
            <a:r>
              <a:rPr lang="en-US" sz="2400"/>
              <a:t>1.2V </a:t>
            </a:r>
            <a:r>
              <a:rPr lang="en-US" sz="2400" err="1"/>
              <a:t>Vn</a:t>
            </a:r>
            <a:r>
              <a:rPr lang="en-US" sz="2400"/>
              <a:t> recharge successful</a:t>
            </a:r>
          </a:p>
          <a:p>
            <a:r>
              <a:rPr lang="en-US" sz="2400"/>
              <a:t>488 total transistors</a:t>
            </a:r>
          </a:p>
          <a:p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B73F1-DF6B-062D-D9B1-9D65D332B24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9" t="15451" r="25950" b="13219"/>
          <a:stretch/>
        </p:blipFill>
        <p:spPr bwMode="auto">
          <a:xfrm>
            <a:off x="380371" y="858656"/>
            <a:ext cx="5227142" cy="52541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/>
              <a:t>Future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538124" cy="4726016"/>
          </a:xfrm>
        </p:spPr>
        <p:txBody>
          <a:bodyPr anchor="t">
            <a:normAutofit/>
          </a:bodyPr>
          <a:lstStyle/>
          <a:p>
            <a:r>
              <a:rPr lang="en-US" sz="2400"/>
              <a:t>Faster design</a:t>
            </a:r>
          </a:p>
          <a:p>
            <a:pPr lvl="1"/>
            <a:r>
              <a:rPr lang="en-US" sz="2200"/>
              <a:t>Dynamic logic</a:t>
            </a:r>
          </a:p>
          <a:p>
            <a:r>
              <a:rPr lang="en-US" sz="2400"/>
              <a:t>Lower power consumption</a:t>
            </a:r>
          </a:p>
          <a:p>
            <a:r>
              <a:rPr lang="en-US" sz="2400"/>
              <a:t>Condensed layout</a:t>
            </a:r>
          </a:p>
          <a:p>
            <a:endParaRPr lang="en-US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B19B23-98E6-4CD8-6B73-858224BF52EA}"/>
              </a:ext>
            </a:extLst>
          </p:cNvPr>
          <p:cNvSpPr txBox="1">
            <a:spLocks/>
          </p:cNvSpPr>
          <p:nvPr/>
        </p:nvSpPr>
        <p:spPr>
          <a:xfrm>
            <a:off x="615022" y="1580050"/>
            <a:ext cx="4538124" cy="472601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FF0000"/>
                </a:solidFill>
              </a:rPr>
              <a:t>“The design is very human”</a:t>
            </a:r>
          </a:p>
        </p:txBody>
      </p:sp>
    </p:spTree>
    <p:extLst>
      <p:ext uri="{BB962C8B-B14F-4D97-AF65-F5344CB8AC3E}">
        <p14:creationId xmlns:p14="http://schemas.microsoft.com/office/powerpoint/2010/main" val="1054126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278616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Comparator</a:t>
            </a:r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3" t="53224" r="60326" b="26785"/>
          <a:stretch/>
        </p:blipFill>
        <p:spPr>
          <a:xfrm>
            <a:off x="3237471" y="1695451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485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Comparator - Schematic &amp;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650" y="2076450"/>
            <a:ext cx="5383294" cy="4343399"/>
          </a:xfrm>
        </p:spPr>
        <p:txBody>
          <a:bodyPr/>
          <a:lstStyle/>
          <a:p>
            <a:r>
              <a:rPr lang="en-AU"/>
              <a:t>0.6V switching</a:t>
            </a:r>
          </a:p>
          <a:p>
            <a:r>
              <a:rPr lang="en-AU"/>
              <a:t>2.67:1 ratio</a:t>
            </a:r>
          </a:p>
          <a:p>
            <a:pPr lvl="1"/>
            <a:r>
              <a:rPr lang="en-AU"/>
              <a:t>NMOS: L=120nm, W=1um</a:t>
            </a:r>
          </a:p>
          <a:p>
            <a:pPr lvl="1"/>
            <a:r>
              <a:rPr lang="en-AU"/>
              <a:t>PMOS: L=120nm, W=2.67um</a:t>
            </a:r>
          </a:p>
          <a:p>
            <a:endParaRPr lang="en-AU"/>
          </a:p>
          <a:p>
            <a:endParaRPr lang="en-AU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4309580-209A-DD19-2E06-F1DCB9C3B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83" t="19247" r="27674" b="11883"/>
          <a:stretch/>
        </p:blipFill>
        <p:spPr>
          <a:xfrm>
            <a:off x="0" y="1886611"/>
            <a:ext cx="4389120" cy="4994515"/>
          </a:xfrm>
          <a:prstGeom prst="rect">
            <a:avLst/>
          </a:prstGeom>
        </p:spPr>
      </p:pic>
      <p:pic>
        <p:nvPicPr>
          <p:cNvPr id="8" name="Picture 7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9C62165F-66E9-F322-1302-852F76522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97" t="19249" r="39419" b="12019"/>
          <a:stretch/>
        </p:blipFill>
        <p:spPr>
          <a:xfrm>
            <a:off x="4389120" y="1886611"/>
            <a:ext cx="1526645" cy="49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9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3A8EEA65-45D6-CC39-7D2E-67865245A1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53" t="53224" r="60326" b="26785"/>
          <a:stretch/>
        </p:blipFill>
        <p:spPr>
          <a:xfrm>
            <a:off x="3204520" y="2190902"/>
            <a:ext cx="5445210" cy="452859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Comparator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F0382-25B9-2F83-311A-F767B80C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5065" y="856593"/>
            <a:ext cx="5383294" cy="1019974"/>
          </a:xfrm>
        </p:spPr>
        <p:txBody>
          <a:bodyPr/>
          <a:lstStyle/>
          <a:p>
            <a:r>
              <a:rPr lang="en-AU"/>
              <a:t>0.6V switching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F737B-80E5-9700-6C48-EFCE63E4EC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3" t="35673" r="34384" b="33793"/>
          <a:stretch/>
        </p:blipFill>
        <p:spPr bwMode="auto">
          <a:xfrm>
            <a:off x="0" y="2080703"/>
            <a:ext cx="12192000" cy="47738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7353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C8307E2-2C1B-12AB-4EA6-73AC800CD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58" t="25611" r="3290" b="15835"/>
          <a:stretch/>
        </p:blipFill>
        <p:spPr>
          <a:xfrm>
            <a:off x="44838" y="1866900"/>
            <a:ext cx="12147162" cy="4823138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5B5E0B2-A662-A55C-9FEE-7161AD8EF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55055"/>
            <a:ext cx="10353762" cy="1257300"/>
          </a:xfrm>
        </p:spPr>
        <p:txBody>
          <a:bodyPr/>
          <a:lstStyle/>
          <a:p>
            <a:r>
              <a:rPr lang="en-AU"/>
              <a:t>Full Pixel Schematic</a:t>
            </a:r>
          </a:p>
        </p:txBody>
      </p:sp>
    </p:spTree>
    <p:extLst>
      <p:ext uri="{BB962C8B-B14F-4D97-AF65-F5344CB8AC3E}">
        <p14:creationId xmlns:p14="http://schemas.microsoft.com/office/powerpoint/2010/main" val="325101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A9DBC-AF01-9BE5-4DF3-37DDFA85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5" y="438151"/>
            <a:ext cx="10353762" cy="1257300"/>
          </a:xfrm>
        </p:spPr>
        <p:txBody>
          <a:bodyPr/>
          <a:lstStyle/>
          <a:p>
            <a:pPr algn="l"/>
            <a:r>
              <a:rPr lang="en-AU"/>
              <a:t>Delay Chain</a:t>
            </a:r>
          </a:p>
        </p:txBody>
      </p:sp>
      <p:pic>
        <p:nvPicPr>
          <p:cNvPr id="4" name="Content Placeholder 8" descr="A computer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44C10E46-666D-BCAA-30A8-07696968B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09" t="48809" r="43995" b="22809"/>
          <a:stretch/>
        </p:blipFill>
        <p:spPr>
          <a:xfrm>
            <a:off x="2766164" y="1695451"/>
            <a:ext cx="6001324" cy="49911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8003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4C00F4-06E9-43E3-AD97-88A857CEFA82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{37548C8D-5BB8-4EE2-B5E8-47B045BA4139}tf55705232_win32</Template>
  <Application>Microsoft Office PowerPoint</Application>
  <PresentationFormat>Widescreen</PresentationFormat>
  <Slides>30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SlateVTI</vt:lpstr>
      <vt:lpstr>PowerPoint Presentation</vt:lpstr>
      <vt:lpstr>Digital Pixel Project</vt:lpstr>
      <vt:lpstr>Executive Summary</vt:lpstr>
      <vt:lpstr>Full Pixel Schematic</vt:lpstr>
      <vt:lpstr>Comparator</vt:lpstr>
      <vt:lpstr>Comparator - Schematic &amp; Layout</vt:lpstr>
      <vt:lpstr>Comparator</vt:lpstr>
      <vt:lpstr>Full Pixel Schematic</vt:lpstr>
      <vt:lpstr>Delay Chain</vt:lpstr>
      <vt:lpstr>PowerPoint Presentation</vt:lpstr>
      <vt:lpstr>PowerPoint Presentation</vt:lpstr>
      <vt:lpstr>PowerPoint Presentation</vt:lpstr>
      <vt:lpstr>Full Pixel Schematic</vt:lpstr>
      <vt:lpstr>12–bit HDR Binary Counter</vt:lpstr>
      <vt:lpstr>12-bit HDR Binary Counter Layout &amp; Schematic</vt:lpstr>
      <vt:lpstr>12-bit HDR Binary Counter – Simulation</vt:lpstr>
      <vt:lpstr>D-Flipflop</vt:lpstr>
      <vt:lpstr>HDR Implementation</vt:lpstr>
      <vt:lpstr>2–1 Multiplexer</vt:lpstr>
      <vt:lpstr>Full Pixel Schematic</vt:lpstr>
      <vt:lpstr>Feedback Circuit</vt:lpstr>
      <vt:lpstr>Feedback Circuit – Simulation</vt:lpstr>
      <vt:lpstr>Feedback Circuit – Simulation Zoomed</vt:lpstr>
      <vt:lpstr>Mega-NAND – Symbol</vt:lpstr>
      <vt:lpstr>Mega-NAND – Schematic &amp; Layout</vt:lpstr>
      <vt:lpstr>Full Pixel Schematic</vt:lpstr>
      <vt:lpstr>Reset Circuit</vt:lpstr>
      <vt:lpstr>Full Pixel Schematic</vt:lpstr>
      <vt:lpstr>Photodiode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Santoso (22466085)</dc:creator>
  <cp:revision>1</cp:revision>
  <dcterms:created xsi:type="dcterms:W3CDTF">2023-05-24T13:22:25Z</dcterms:created>
  <dcterms:modified xsi:type="dcterms:W3CDTF">2023-05-25T02:06:22Z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